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ாமுவேலை நோக்கி: இஸ்ரவேலின்மேல் ராஜாவாயிராதபடிக்கு, நான் புறக்கணித்துத் தள்ளின சவுலுக்காக நீ எந்தமட்டும் துக்கித்துக்கொண்டிருப்பாய்; நீ உன் கொம்பை தைலத்தால் நிரப்பிக்கொண்டுவா; பெத்லெகேமியனாகிய ஈசாயினிடத்துக்கு உன்னை அனுப்புவேன்; அவன் குமாரரில் ஒருவனை நான் ராஜாவாகத் தெரிந்துகொண்டேன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ாமுவேலை நோக்கி: இஸ்ரவேலின்மேல் ராஜாவாயிராதபடிக்கு, நான் புறக்கணித்துத் தள்ளின சவுலுக்காக நீ எந்தமட்டும் துக்கித்துக்கொண்டிருப்பாய்; நீ உன் கொம்பை தைலத்தால் நிரப்பிக்கொண்டுவா; பெத்லெகேமியனாகிய ஈசாயினிடத்துக்கு உன்னை அனுப்புவேன்; அவன் குமாரரில் ஒருவனை நான் ராஜாவாகத் தெரிந்துகொண்டே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ாமுவேலை நோக்கி: இஸ்ரவேலின்மேல் ராஜாவாயிராதபடிக்கு, நான் புறக்கணித்துத் தள்ளின சவுலுக்காக நீ எந்தமட்டும் துக்கித்துக்கொண்டிருப்பாய்; நீ உன் கொம்பை தைலத்தால் நிரப்பிக்கொண்டுவா; பெத்லெகேமியனாகிய ஈசாயினிடத்துக்கு உன்னை அனுப்புவேன்; அவன் குமாரரில் ஒருவனை நான் ராஜாவாகத் தெரிந்துகொண்டேன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ச் சாமுவேல்: நான் எப்படிப்போவேன்; சவுல் இதைக் கேள்விப்பட்டால், என்னைக் கொன்றுபோடுவானே என்றான்; அப்பொழுது கர்த்தர்: நீ ஒரு காளையைக் கையோடே கொண்டுபோய், கர்த்தருக்குப் பலியிடவந்தேன் என்று சொல்ல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ஈசாயைப் பலிவிருந்துக்கு அழைப்பாயாக; அப்பொழுது நீ செய்யவேண்டியதை நான் உனக்கு அறிவிப்பேன்; நான் உனக்குச் சொல்லுகிறவனை எனக்காக அபிஷேகம்பண்ணுவாயாக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ஈசாயைப் பலிவிருந்துக்கு அழைப்பாயாக; அப்பொழுது நீ செய்யவேண்டியதை நான் உனக்கு அறிவிப்பேன்; நான் உனக்குச் சொல்லுகிறவனை எனக்காக அபிஷேகம்பண்ணுவாயாக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ஈசாயைப் பலிவிருந்துக்கு அழைப்பாயாக; அப்பொழுது நீ செய்யவேண்டியதை நான் உனக்கு அறிவிப்பேன்; நான் உனக்குச் சொல்லுகிறவனை எனக்காக அபிஷேகம்பண்ணுவாயாக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சொன்னபடியே சாமுவேல் செய்து, பெத்லெகேமுக்குப் போனான்; அப்பொழுது அவ்வூரின் மூப்பர் தத்தளிப்போடே அவனுக்கு எதிர்கொண்டுவந்து, நீர் வருகிறது சமாதானமா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சொன்னபடியே சாமுவேல் செய்து, பெத்லெகேமுக்குப் போனான்; அப்பொழுது அவ்வூரின் மூப்பர் தத்தளிப்போடே அவனுக்கு எதிர்கொண்டுவந்து, நீர் வருகிறது சமாதானமா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ன்: சமாதானந்தான்; கர்த்தருக்குப் பலியிடவந்தேன்; நீங்கள் உங்களைப் பரிசுத்தம்பண்ணிக்கொண்டு, என்னுடனேகூடப் பலிவிருந்துக்கு வாருங்கள் என்றான்; மேலும் ஈசாயையும் அவன் குமாரரையும் பரிசுத்தம் பண்ணி, அவர்களைப் பலிவிருந்துக்கு அழை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ன்: சமாதானந்தான்; கர்த்தருக்குப் பலியிடவந்தேன்; நீங்கள் உங்களைப் பரிசுத்தம்பண்ணிக்கொண்டு, என்னுடனேகூடப் பலிவிருந்துக்கு வாருங்கள் என்றான்; மேலும் ஈசாயையும் அவன் குமாரரையும் பரிசுத்தம் பண்ணி, அவர்களைப் பலிவிருந்துக்கு அழை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ன்: சமாதானந்தான்; கர்த்தருக்குப் பலியிடவந்தேன்; நீங்கள் உங்களைப் பரிசுத்தம்பண்ணிக்கொண்டு, என்னுடனேகூடப் பலிவிருந்துக்கு வாருங்கள் என்றான்; மேலும் ஈசாயையும் அவன் குமாரரையும் பரிசுத்தம் பண்ணி, அவர்களைப் பலிவிருந்துக்கு அழை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வந்தபோது, அவன் எலியாபைப் பார்த்தவுடனே: கர்த்தரால் அபிஷேகம்பண்ணப்படுபவன் இவன் தானாக்கு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வந்தபோது, அவன் எலியாபைப் பார்த்தவுடனே: கர்த்தரால் அபிஷேகம்பண்ணப்படுபவன் இவன் தானாக்கு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ாமுவேலை நோக்கி: நீ இவனுடைய முகத்தையும், இவனுடைய சரீரவளர்ச்சியையும் பார்க்கவேண்டாம்; நான் இவனைப் புறக்கணித்தேன்; மனுஷன் பார்க்கிறபடி நான் பாரேன்; மனுஷன் முகத்தைப் பார்ப்பான்: கர்த்தரோ இருதயத்தைப் பார்க்கிறார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ாமுவேலை நோக்கி: நீ இவனுடைய முகத்தையும், இவனுடைய சரீரவளர்ச்சியையும் பார்க்கவேண்டாம்; நான் இவனைப் புறக்கணித்தேன்; மனுஷன் பார்க்கிறபடி நான் பாரேன்; மனுஷன் முகத்தைப் பார்ப்பான்: கர்த்தரோ இருதயத்தைப் பார்க்கிறார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ஈசாய் அபினதாபை அழைத்து, அவனைச் சாமுவேலுக்கு முன்பாகக் கடந்துபோகப்பண்ணினான்; அவன்: இவனையும் கர்த்தர் தெரிந்து கொள்ளவில்லை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ஈசாய் அபினதாபை அழைத்து, அவனைச் சாமுவேலுக்கு முன்பாகக் கடந்துபோகப்பண்ணினான்; அவன்: இவனையும் கர்த்தர் தெரிந்து கொள்ளவில்லை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ஈசாய் சம்மாவையும் கடந்துபோகப்பண்ணினான்; அவன்: இவனையும் கர்த்தர் தெரிந்துகொள்ளவில்லை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 ஈசாய் தன் குமாரரில் ஏழுபேரை சாமுவேலுக்கு முன்பாகக் கடந்து போகப்பண்ணினான்; பின்பு சாமுவேல் ஈசாயைப் பார்த்து: கர்த்தர் இவர்களில் ஒருவனையும் தெரிந்துகொள்ளவில்லை என்று சொல்லி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 ஈசாய் தன் குமாரரில் ஏழுபேரை சாமுவேலுக்கு முன்பாகக் கடந்து போகப்பண்ணினான்; பின்பு சாமுவேல் ஈசாயைப் பார்த்து: கர்த்தர் இவர்களில் ஒருவனையும் தெரிந்துகொள்ளவில்லை என்று சொல்லி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பிள்ளைகள் இவ்வளவுதானா என்று ஈசாயைக் கேட்டான். அதற்கு அவன்: இன்னும் எல்லாருக்கும் இளையவன் ஒருவன் இருக்கிறான்; அவன் ஆடுகளை மேய்த்துக்கொண்டிருக்கிறான் என்றான்; அப்பொழுது சாமுவேல் ஈசாயை நோக்கி: ஆள் அனுப்பி அவனை அழைப்பி; அவன் இங்கே வருமட்டும் நான் பந்தியிருக்கமாட்டே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பிள்ளைகள் இவ்வளவுதானா என்று ஈசாயைக் கேட்டான். அதற்கு அவன்: இன்னும் எல்லாருக்கும் இளையவன் ஒருவன் இருக்கிறான்; அவன் ஆடுகளை மேய்த்துக்கொண்டிருக்கிறான் என்றான்; அப்பொழுது சாமுவேல் ஈசாயை நோக்கி: ஆள் அனுப்பி அவனை அழைப்பி; அவன் இங்கே வருமட்டும் நான் பந்தியிருக்கமாட்ட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பிள்ளைகள் இவ்வளவுதானா என்று ஈசாயைக் கேட்டான். அதற்கு அவன்: இன்னும் எல்லாருக்கும் இளையவன் ஒருவன் இருக்கிறான்; அவன் ஆடுகளை மேய்த்துக்கொண்டிருக்கிறான் என்றான்; அப்பொழுது சாமுவேல் ஈசாயை நோக்கி: ஆள் அனுப்பி அவனை அழைப்பி; அவன் இங்கே வருமட்டும் நான் பந்தியிருக்கமாட்ட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ள் அனுப்பி அவனை அழைப்பித்தான்; அவன் சிவந்தமேனியும், அழகியகண்களும், நல்ல ரூபமுமுள்ளவனாயிருந்தான்; அப்பொழுது கர்த்தர்: இவன் தான், நீ எழுந்து இவனை அபிஷேகம்பண்ணு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ள் அனுப்பி அவனை அழைப்பித்தான்; அவன் சிவந்தமேனியும், அழகியகண்களும், நல்ல ரூபமுமுள்ளவனாயிருந்தான்; அப்பொழுது கர்த்தர்: இவன் தான், நீ எழுந்து இவனை அபிஷேகம்பண்ணு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சாமுவேல்: தைலக்கொம்பை எடுத்து, அவனை அவன் சகோதரர் நடுவிலே அபிஷேகம்பண்ணினான்; அந்நாள்முதற்கொண்டு, கர்த்தருடைய ஆவியானவர் தாவீதின்மேல் வந்து இறங்கியிருந்தார்; சாமுவேல் எழுந்து ராமாவுக்குப் போய்வி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சாமுவேல்: தைலக்கொம்பை எடுத்து, அவனை அவன் சகோதரர் நடுவிலே அபிஷேகம்பண்ணினான்; அந்நாள்முதற்கொண்டு, கர்த்தருடைய ஆவியானவர் தாவீதின்மேல் வந்து இறங்கியிருந்தார்; சாமுவேல் எழுந்து ராமாவுக்குப் போய்விட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ஆவி சவுலை விட்டு நீங்கினார்; கர்த்தரால் வரவிடப்பட்ட ஒரு பொல்லாத ஆவி அவனைக் கலங்கப்பண்ணிக்கொண்ட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சவுலின் ஊழியக்காரர் அவனை நோக்கி: இதோ, தேவனால் விடப்பட்ட ஒரு பொல்லாத ஆவி உம்மைக் கலங்கப்பண்ணுகிறத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சவுலின் ஊழியக்காரர் அவனை நோக்கி: இதோ, தேவனால் விடப்பட்ட ஒரு பொல்லாத ஆவி உம்மைக் கலங்கப்பண்ணுகிறத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ரமண்டலம் வாசிக்கிறதில் தேறின ஒருவனைத் தேடும்படிக்கு, எங்கள் ஆண்டவனாகிய நீர் உமக்கு முன்பாக நிற்கிற உம்முடைய அடியாருக்குக் கட்டளையிடும்; அப்பொழுது தேவனால் விடப்பட்ட பொல்லாத ஆவி உம்மேல் இறங்குகையில், அவன் தன் கையினால் அதை வாசித்தால் உமக்குச் சவுக்கியமுண்டாகும்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ரமண்டலம் வாசிக்கிறதில் தேறின ஒருவனைத் தேடும்படிக்கு, எங்கள் ஆண்டவனாகிய நீர் உமக்கு முன்பாக நிற்கிற உம்முடைய அடியாருக்குக் கட்டளையிடும்; அப்பொழுது தேவனால் விடப்பட்ட பொல்லாத ஆவி உம்மேல் இறங்குகையில், அவன் தன் கையினால் அதை வாசித்தால் உமக்குச் சவுக்கியமுண்டாகும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ரமண்டலம் வாசிக்கிறதில் தேறின ஒருவனைத் தேடும்படிக்கு, எங்கள் ஆண்டவனாகிய நீர் உமக்கு முன்பாக நிற்கிற உம்முடைய அடியாருக்குக் கட்டளையிடும்; அப்பொழுது தேவனால் விடப்பட்ட பொல்லாத ஆவி உம்மேல் இறங்குகையில், அவன் தன் கையினால் அதை வாசித்தால் உமக்குச் சவுக்கியமுண்டாகும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வுல் தன் ஊழியக்காரரைப் பார்த்து: நன்றாய் வாசிக்கத்தக்க ஒருவனைத் தேடி, என்னிடத்தில் கொண்டு வாருங்கள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வுல் தன் ஊழியக்காரரைப் பார்த்து: நன்றாய் வாசிக்கத்தக்க ஒருவனைத் தேடி, என்னிடத்தில் கொண்டு வாருங்கள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ந்த வேலைக்காரரில் ஒருவன் பிரதியுத்தரமாக: இதோ, பெத்லெகேமியனாகிய ஈசாயின் குமாரன் ஒருவனைக் கண்டிருக்கிறேன்; அவன் வாசிப்பதில் தேறினவன், அவன் பராக்கிரமசாலி, யுத்தவீரன், காரியசமர்த்தன், சவுந்தரியமுள்ளவன்; கர்த்தர் அவனோடேகூட இருக்கிறார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ந்த வேலைக்காரரில் ஒருவன் பிரதியுத்தரமாக: இதோ, பெத்லெகேமியனாகிய ஈசாயின் குமாரன் ஒருவனைக் கண்டிருக்கிறேன்; அவன் வாசிப்பதில் தேறினவன், அவன் பராக்கிரமசாலி, யுத்தவீரன், காரியசமர்த்தன், சவுந்தரியமுள்ளவன்; கர்த்தர் அவனோடேகூட இருக்கிறார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ந்த வேலைக்காரரில் ஒருவன் பிரதியுத்தரமாக: இதோ, பெத்லெகேமியனாகிய ஈசாயின் குமாரன் ஒருவனைக் கண்டிருக்கிறேன்; அவன் வாசிப்பதில் தேறினவன், அவன் பராக்கிரமசாலி, யுத்தவீரன், காரியசமர்த்தன், சவுந்தரியமுள்ளவன்; கர்த்தர் அவனோடேகூட இருக்கிறார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வுல்: ஈசாயினிடத்தில் ஆட்களை அனுப்பி, ஆட்டுமந்தையில் இருக்கிற உன் குமாரனாகிய தாவீதை என்னிடத்தில் அனுப்பு என்று சொல்லச் சொன்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வுல்: ஈசாயினிடத்தில் ஆட்களை அனுப்பி, ஆட்டுமந்தையில் இருக்கிற உன் குமாரனாகிய தாவீதை என்னிடத்தில் அனுப்பு என்று சொல்லச் சொன்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ஈசாய்: அப்பத்தையும், ஒரு துருத்தி திராட்சரசத்தையும், ஒரு வெள்ளாட்டுக்குட்டியையும் கழுதையின் மேல் ஏற்றி, தன் குமாரனாகிய தாவீதின் வசமாய் சவுலுக்கு அனுப்ப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ஈசாய்: அப்பத்தையும், ஒரு துருத்தி திராட்சரசத்தையும், ஒரு வெள்ளாட்டுக்குட்டியையும் கழுதையின் மேல் ஏற்றி, தன் குமாரனாகிய தாவீதின் வசமாய் சவுலுக்கு அனுப்ப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தாவீது சவுலிடத்தில் வந்து, அவனுக்கு முன்பாக நின்றான்; அவன் இவனை மிகவும் சிநேகித்தான்; அவனுக்கு இவன் ஆயுததாரியா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தாவீது சவுலிடத்தில் வந்து, அவனுக்கு முன்பாக நின்றான்; அவன் இவனை மிகவும் சிநேகித்தான்; அவனுக்கு இவன் ஆயுததாரியா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வுல் ஈசாயினிடத்தில் ஆள் அனுப்பி, தாவீது எனக்கு முன்பாக நிற்கட்டும்; என் கண்களில் அவனுக்குத் தயவுகிடைத்தது என்று சொல்லச்சொன்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வுல் ஈசாயினிடத்தில் ஆள் அனுப்பி, தாவீது எனக்கு முன்பாக நிற்கட்டும்; என் கண்களில் அவனுக்குத் தயவுகிடைத்தது என்று சொல்லச்சொன்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தேவனால் விடப்பட்ட ஆவி சவுலைப் பிடிக்கும்போது, தாவீது சுரமண்டலத்தை எடுத்து, தன் கையினால் வாசிப்பான்; அதினாலே பொல்லாத ஆவி அவனைவிட்டு நீங்க, சவுல் ஆறுதலடைந்து, சொஸ்தமாவ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தேவனால் விடப்பட்ட ஆவி சவுலைப் பிடிக்கும்போது, தாவீது சுரமண்டலத்தை எடுத்து, தன் கையினால் வாசிப்பான்; அதினாலே பொல்லாத ஆவி அவனைவிட்டு நீங்க, சவுல் ஆறுதலடைந்து, சொஸ்தமா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ಸಮುವೇಲನಿಗೆ--ಇಸ್ರಾಯೇ ಲಿನ ಅರಸನಾಗಿರದ ಹಾಗೆ ನಾನು ತಿರಸ್ಕರಿಸಿದ ಸೌಲನಿಗೋಸ್ಕರ ನೀನು ಎಷ್ಟರ ವರ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ಃಖವುಳ್ಳವನಾಗಿರುವಿ? ನೀನು ನಿನ್ನ ಕೊಂಬನ್ನು ತೈಲದಿಂದ ತುಂಬಿಸಿಕೊಂಡು ಬಾ, ಬೇತ್ಲೆಹೇಮಿನ ವನಾದ ಇಷಯನ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ಕಳುಹಿಸುವೆನು; ಯಾಕಂದರೆ ನಾನು ಅವನ ಮಕ್ಕಳಲ್ಲಿ ಒಬ್ಬನನ್ನು ಅರಸನನ್ನಾಗಿ ಆದುಕೊಂಡ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ಸಮು ವೇಲನು--ನಾನು ಹೋಗುವದು ಹೇಗೆ? ಸೌಲನು ಅದನ್ನು ಕೇಳಿದರೆ ನನ್ನನ್ನು ಕೊಂದುಹಾಕು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ದಕ್ಕೆ ಕರ್ತನು--ನೀನು ಒಂದು ಕಡಸನ್ನು ನಿನ್ನ ಸಂಗಡ ತಕ್ಕೊಂಡುಹೋಗಿ--ನಾನು ಕರ್ತನಿಗೆ ಯಜ್ಞಮಾಡುವದಕ್ಕೆ ಬಂದೆ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ಹೇಳಿ ಯಜ್ಞ ವನ್ನು ಅರ್ಪಿಸುವದಕ್ಕೆ ಇಷಯನನ್ನು ಕರೆಯಬೇಕು; ಆಗ ನೀನು ಮಾಡಬೇಕಾದದ್ದನ್ನು ನಾನು ನಿನಗೆ ತಿಳಿಸ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ೆನು. ನಾನು ನಿನಗೆ ಯಾವನ ಹೆಸರನ್ನು ಹೇಳು ತ್ತೇನೋ ಅವನನ್ನು ನೀನು ನನಗೋಸ್ಕರ ಅಭಿಷೇಕಿಸ 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ು ಹೇಳಿದ ಪ್ರಕಾರ ಸಮುವೇಲನು ಮಾಡಿ ಬೇತ್ಲೆಹೇಮಿಗೆ ಬಂದನು. ಆಗ ಊರಿನ ಹಿರಿಯರು ಅವನ ಬರುವಿಕೆಯನ್ನು ಕಂಡು ನಡು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--ಸಮಾಧಾನವೋ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ದಕ್ಕವನು--ಸಮಾಧಾನವೇ; ಕರ್ತನಿಗೆ ಬಲಿಯನ್ನು ಅರ್ಪಿಸ ಬಂದೆನು. ನೀವು ನಿಮ್ಮನ್ನು ಶುದ್ಧಮಾಡಿ ಕೊಂಡು ನನ್ನ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ಜ್ಞಅರ್ಪಿಸುವದಕ್ಕೆ ಬನ್ನಿರಿ ಅಂದನು. ಇಷಯನನ್ನು ಅವನ ಮಕ್ಕಳನ್ನು ಶುದ್ಧಿಮಾಡಿ ಅವರನ್ನು ಯಜ್ಞ ಅರ್ಪಿಸ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ು ಬಂದಾಗ ಏನಾಯಿತಂದರೆ, ಅವನು ಎಲೀಯಾಬನನ್ನು ನೋಡಿ--ನಿಶ್ಚಯವಾಗಿ ಕರ್ತನ ಅಭಿಷಿಕ್ತನು ಆತನ ಮುಂದೆ ಇದ್ದಾ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ಕರ್ತನು ಸಮುವೇಲನಿಗೆ--ನೀನು ಅವನ ರೂಪವನ್ನೂ ಅವನ ದೇಹದ ಉದ್ದವನ್ನೂ ದೃಷ್ಟಿಸಬೇಡ; ಅವನನ್ನ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ಸ್ಕರಿಸಿದೆನು; ಕರ್ತನು ಮನುಷ್ಯರಂತೆ ಹೊರಗಿನ ತೋರಿಕೆಯನ್ನು ಮಾತ್ರ ನೋಡದೆ ಹೃದಯವನ್ನೇ ನೋಡು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ಇಷಯನು ಅಬೀನಾ ದಾಬನನ್ನು ಕರೆದು ಅವನನ್ನು ಸಮುವೇಲನ ಮುಂದೆ ಬರಮಾಡಿದನು; ಆದರೆ ಅವನು--ಇವನನ್ನ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ುಕೊಳ್ಳಲ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ಷಯನು ಶಮ್ಮನನ್ನು ಬರಮಾಡಿದನು; ಆದರೆ ಅವನು--ಇವನನ್ನು ಕರ್ತನು ಆದುಕೊಳ್ಳಲ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ನಂತರ ಇಷಯನು ತನ್ನ ಏಳುಮಂದಿ ಕುಮಾರರನ್ನು ಸಮುವೇಲನ ಮುಂದೆ ಬರಮಾಡಿದನು; ಆದರೆ ಸಮುವೇಲನು ಇಷಯ ನಿಗೆ--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ರಲ್ಲಿ ಒಬ್ಬನನ್ನಾದರೂ ಆದುಕೊಳ್ಳ ಲ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ಸಮುವೇಲನು--ನಿನಗಿರುವ ಮಕ್ಕ ಳೆಲ್ಲಾ ಇಷ್ಟೇ ಮಂದಿಯೋ? ಎಂದು ಇಷಯನನ್ನು ಕೇಳಿದನು. ಅದಕ್ಕವನು--ಇವರೆಲ್ಲರಿಗಿಂ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ಿಕ್ಕವ ನೊಬ್ಬನು ಉಳಿದಿದ್ದಾನೆ; ಇಗೋ, ಅವನು ಕುರಿಗಳನ್ನು ಕಾಯುತ್ತಾ ಇದ್ದಾನೆ ಅಂದನು. ಆಗ ಸಮುವೇಲ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ಷಯನಿಗೆ--ಅವನನ್ನು ಕರೆಯ ಕಳುಹಿಸು; ಯಾಕಂದರೆ ಅವನು ಇಲ್ಲಿಗೆ ಬರುವವರೆಗೆ ನಾವು ಕೂತುಕೊಳ್ಳಬಾರ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ಇಷಯನು ಅವನನ್ನು ಕರೇಕಳುಹಿಸಿದನು. ಅವನು ಕೆಂಪಾದ ಮೈಬಣ್ಣದವನಾಗಿಯೂ ಸುಂದರ ಮುಖವುಳ್ಳವ ನಾಗಿಯೂ ನೋಟ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ಲುವಿಕೆಯುಳ್ಳವನಾಗಿಯೂ ಇದ್ದನು. ಆಗ ಕರ್ತನು ಸಮುವೇಲನಿಗೆ--ನೀನೆದ್ದು ಇವನನ್ನು ಅಭಿಷೇಕಿಸು; ಇವನೇ ಅ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ಸಮುವೇಲನು ಎಣ್ಣೆ ಇರುವ ಕೊಂಬನ್ನು ತಕ್ಕೊಂಡು ಅವನನ್ನು ಅವನ ಸಹೋದರರ ಮಧ್ಯದಲ್ಲಿ ಅಭಿಷೇಕ ಮಾಡಿದನು. ಆ ದಿವಸದಲ್ಲ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ಆತ್ಮನು ದಾವೀದನ ಮೇಲೆ ಬಂದನು. ಸಮುವೇಲನು ಎದ್ದು ರಾಮಕ್ಕ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ರೆ ಕರ್ತನ ಆತ್ಮನು ಸೌಲನನ್ನು ಬಿಟ್ಟು ಹೋ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ರ್ತನಿಂದ ಬಂದ ದುರಾತ್ಮವು ಅವ ನನ್ನು ಪೀಡಿಸಿತು. ಆಗ ಸೌಲನ ಸೇವಕರು ಅವ ನಿಗೆ--ಇಗೋ, ದೇವರಿಂದ ಬಂದ ದುರಾತ್ಮ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ಬಾಧಿಸುತ್ತ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ಿನ್ನರಿಯನ್ನು ಬಾರಿಸಲು ನಿಪುಣನಾದ ಒಬ್ಬನನ್ನು ಹುಡುಕುವ ಹಾಗೆ ನಮ್ಮ ಒಡೆಯನಾದ ನೀನು ನಿನ್ನ ಸನ್ನಿಧಿಯಲ್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ಸೇವಕರಿಗೆ ಹೇಳ ಬೇಕು. ದೇವರಿಂದ ದುರಾತ್ಮವು ನಿನ್ನ ಮೇಲೆ ಬಂದಿರು ವಾಗ ಅವನು ತನ್ನ ಕೈಯಿಂದ ಅದನ್ನು ಬಾರಿಸಿ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ೆ ಒಳ್ಳೆಯದಾಗಿರುವದ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ಸೌಲನು ತನ್ನ ಸೇವಕರಿಗೆ--ಚೆನ್ನಾಗಿ ಬಾರಿಸಬಲ್ಲವನಾದ ಒಬ್ಬ ನನ್ನು ನನಗೋಸ್ಕರ ನೋಡಿ ನನ್ನ ಬಳಿಗೆ ಕರಕೊಂಡು ಬನ್ನಿ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ಸೇವಕರಲ್ಲಿ ಒಬ್ಬನು ಅವನಿಗೆ ಪ್ರತ್ಯುತ್ತರವಾಗಿ--ಇಗೋ, ಬಾರಿಸಲು ನಿಪುಣನಾ ದಂಥ ಬೇತ್ಲೆಹೇಮಿನವನಾದ ಇಷಯ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ನ್ನು ನೋಡಿದೆನು. ಅವನು ಧೈರ್ಯಸ್ಥನೂ ಪರಾಕ್ರಮ ಶಾಲಿಯೂ ರಣಶೂರನಾಗಿಯೂ ಕಾರ್ಯಗಳಲ್ಲಿ ಬುದ್ಧಿವಂತನ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ಲುವಿಕೆಯುಳ್ಳವನಾಗಿಯೂ ಇದ್ದಾನೆ. ಇದಲ್ಲದೆ ಕರ್ತನು ಅವನ ಸಂಗಡ ಇದ್ದ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ಕಾರಣ ಸೌಲನು ಇಷಯನ ಬಳಿಗೆ ದೂತರನ್ನು ಕಳುಹಿಸಿ--ಕುರಿಗಳ ಬಳಿಯಲ್ಲಿರುವ ನಿನ್ನ ಕುಮಾರನಾದ ದಾವೀದನನ್ನ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ೆ ಕಳುಹಿಸ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ಇಷಯನು ರೊಟ್ಟಿಯನ್ನೂ ಒಂದು ಬುದ್ದಲಿ ದ್ರಾಕ್ಷಾರಸವನ್ನೂ ಒಂದು ಮೇಕೆಯ ಮರಿ ಯನ್ನೂ ಕತ್ತೆಯ ಮೇಲೆ ಹೇರಿ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ಾದ ದಾವೀದನ ಮೂಲಕ ಸೌಲನಿಗೆ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ಹಾಗೆಯೇ ಅವನು ಸೌಲನ ಬಳಿಗೆ ಬಂದು ಅವನ ಮುಂದೆ ನಿಂತನು. ಅವನು ದಾವೀದನನ್ನು ಬಹಳವಾಗಿ ಪ್ರೀತಿಮಾಡಿದನು. ಸೌಲ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ನು ಆಯುಧ ಹೊರುವವ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ಸೌಲನು ಇಷಯನ ಬಳಿಗೆ ಮನುಷ್ಯನನ್ನು ಕಳುಹಿಸಿ--ದಾವೀದನು ನನ್ನ ಸಮ್ಮುಖ ದಲ್ಲಿ ನಿಲ್ಲುವ ಹಾಗೆ ಕೇಳಿಕೊಳ್ಳುತ್ತ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ಂದರೆ ನನ್ನ ಸಮ್ಮುಖದಲ್ಲಿ ಅವನಿಗೆ ದಯೆದೊರಕಿತ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ಹಾಗೆಯೇ ದೇವರಿಂದ ಬಂದ ದುರಾತ್ಮವು ಸೌಲನ ಮೇಲೆ ಬಂದಾಗ ದಾವೀದನು ಕಿನ್ನರಿಯನ್ನು ತೆಗೆದು ಕೊಂಡು ತನ್ನ ಕೈ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ರಿಸುವನು. ಅದರಿಂದ ಸೌಲನು ಉಪಶಮನ ಹೊಂದಿ ಚೆನ್ನಾಗಿರುವನು; ದುರಾತ್ಮವು ಅವನನ್ನು ಬಿಟ್ಟು ಹೋ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2026-10-20T07:53:30Z</dcterms:created>
  <dcterms:modified xsi:type="dcterms:W3CDTF">2026-10-20T07:53:30Z</dcterms:modified>
  <dc:title>1 ಸಮುವೇಲನು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