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ங்கள் மூலமாய்க் கேள்விப்பட்டதை விசுவாசித்தவன் யார்? கர்த்தருடைய புயம் யாருக்கு வெளிப்பட்டது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ளங்கிளையைப்போலவும், வறண்ட நிலத்திலிருந்து துளிர்க்கிற வேரைப்போலவும் அவனுக்கு முன்பாக எழும்புகிறார்; அவருக்கு அழகுமில்லை, சௌந்தரியமும் இல்லை; அவரைப் பார்க்கும்போது, நாம் அவரை விரும்பத்தக்க ரூபம் அவருக்கு இல்லாதிருந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ளங்கிளையைப்போலவும், வறண்ட நிலத்திலிருந்து துளிர்க்கிற வேரைப்போலவும் அவனுக்கு முன்பாக எழும்புகிறார்; அவருக்கு அழகுமில்லை, சௌந்தரியமும் இல்லை; அவரைப் பார்க்கும்போது, நாம் அவரை விரும்பத்தக்க ரூபம் அவருக்கு இல்லாதிரு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அசட்டைபண்ணப்பட்டவரும், துக்கம் நிறைந்தவரும், பாடு அநுபவித்தவருமாயிருந்தார்; அவரைவிட்டு, நம்முடைய முகங்களை மறைத்துக் கொண்டோம்; அவர் அசட்டைபண்ணப்பட்டிருந்தார்; அவரை எண்ணாமற்போன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அசட்டைபண்ணப்பட்டவரும், துக்கம் நிறைந்தவரும், பாடு அநுபவித்தவருமாயிருந்தார்; அவரைவிட்டு, நம்முடைய முகங்களை மறைத்துக் கொண்டோம்; அவர் அசட்டைபண்ணப்பட்டிருந்தார்; அவரை எண்ணாமற்போன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ெய்யாகவே அவர் நம்முடைய பாடுகளை ஏற்றுக்கொண்டு, நம்முடைய துக்கங்களைச் சுமந்தார்; நாமோ, அவர் தேவனால் அடிபட்டு வாதிக்கப்பட்டு, சிறுமைப்பட்டவரென்று எண்ணின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ெய்யாகவே அவர் நம்முடைய பாடுகளை ஏற்றுக்கொண்டு, நம்முடைய துக்கங்களைச் சுமந்தார்; நாமோ, அவர் தேவனால் அடிபட்டு வாதிக்கப்பட்டு, சிறுமைப்பட்டவரென்று எண்ணின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ம்முடைய மீறுதல்களினிமித்தம் அவர் காயப்பட்டு, நம்முடைய அக்கிரமங்களினிமித்தம் அவர் நொறுக்கப்பட்டார்; நமக்குச் சமாதானத்தை உண்டுபண்ணும் ஆக்கினை அவர்மேல் வந்தது; அவருடைய தழும்புகளால் குணமாகிற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ம்முடைய மீறுதல்களினிமித்தம் அவர் காயப்பட்டு, நம்முடைய அக்கிரமங்களினிமித்தம் அவர் நொறுக்கப்பட்டார்; நமக்குச் சமாதானத்தை உண்டுபண்ணும் ஆக்கினை அவர்மேல் வந்தது; அவருடைய தழும்புகளால் குணமாகிற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மெல்லாரும் ஆடுகளைப்போல வழிதப்பித்திரிந்து, அவனவன் தன்தன் வழியிலே போனோம்; கர்த்தரோ நம்மெல்லாருடைய அக்கிரமத்தையும் அவர்மேல் விழப்பண்ணின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மெல்லாரும் ஆடுகளைப்போல வழிதப்பித்திரிந்து, அவனவன் தன்தன் வழியிலே போனோம்; கர்த்தரோ நம்மெல்லாருடைய அக்கிரமத்தையும் அவர்மேல் விழப்பண்ணின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நெருக்கப்பட்டும் ஒடுக்கப்பட்டும் இருந்தார், ஆனாலும் தம்முடைய வாயை அவர் திறக்கவில்லை; அடிக்கப்படும்படி கொண்டுபோகப்படுகிற ஒரு ஆட்டுக் குட்டியைப்போலவும், தன்னை மயிர்கத்தரிக்கிறவனுக்கு முன்பாகச் சத்தமிடாதிருக்கிற ஆட்டைப்போலவும், அவர் தம்முடைய வாயைத் திறவாதிருந்த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நெருக்கப்பட்டும் ஒடுக்கப்பட்டும் இருந்தார், ஆனாலும் தம்முடைய வாயை அவர் திறக்கவில்லை; அடிக்கப்படும்படி கொண்டுபோகப்படுகிற ஒரு ஆட்டுக் குட்டியைப்போலவும், தன்னை மயிர்கத்தரிக்கிறவனுக்கு முன்பாகச் சத்தமிடாதிருக்கிற ஆட்டைப்போலவும், அவர் தம்முடைய வாயைத் திறவாதிருந்த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நெருக்கப்பட்டும் ஒடுக்கப்பட்டும் இருந்தார், ஆனாலும் தம்முடைய வாயை அவர் திறக்கவில்லை; அடிக்கப்படும்படி கொண்டுபோகப்படுகிற ஒரு ஆட்டுக் குட்டியைப்போலவும், தன்னை மயிர்கத்தரிக்கிறவனுக்கு முன்பாகச் சத்தமிடாதிருக்கிற ஆட்டைப்போலவும், அவர் தம்முடைய வாயைத் திறவாதிருந்த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டுக்கணிலும் நியாயத்தீர்ப்பிலுமிருந்து அவர் எடுக்கப்பட்டார்; அவருடைய வம்சத்தை யாரால் சொல்லி முடியும்; ஜீவனுள்ளோருடைய தேசத்திலிருந்து அறுப்புண்டு போனார்; என் ஜனத்தின் மீறுதலினிமித்தம் அவர் வாதிக்கப்பட்ட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டுக்கணிலும் நியாயத்தீர்ப்பிலுமிருந்து அவர் எடுக்கப்பட்டார்; அவருடைய வம்சத்தை யாரால் சொல்லி முடியும்; ஜீவனுள்ளோருடைய தேசத்திலிருந்து அறுப்புண்டு போனார்; என் ஜனத்தின் மீறுதலினிமித்தம் அவர் வாதிக்கப்பட்ட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ுன்மார்க்கரோடே அவருடைய பிரேதக்குழியை நியமித்தார்கள்; ஆனாலும் அவர் மரித்தபோது ஐசுவரியவானோடே இருந்தார்; அவர் கொடுமை செய்யவில்லை; அவர் வாயில் வஞ்சனை இருந்ததும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ுன்மார்க்கரோடே அவருடைய பிரேதக்குழியை நியமித்தார்கள்; ஆனாலும் அவர் மரித்தபோது ஐசுவரியவானோடே இருந்தார்; அவர் கொடுமை செய்யவில்லை; அவர் வாயில் வஞ்சனை இருந்ததும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ோ அவரை நொறுக்கச் சித்தமாகி, அவரைப் பாடுகளுக்குட்படுத்தினார்; அவருடைய ஆத்துமா தன்னைக் குற்றநிவாரணபலியாக ஒப்புக்கொடுக்கும்போது, அவர் தமது சந்ததியைக் கண்டு, நீடித்தநாளாயிருப்பார், கர்த்தருக்குச் சித்தமானது அவர் கையினால் வாய்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ோ அவரை நொறுக்கச் சித்தமாகி, அவரைப் பாடுகளுக்குட்படுத்தினார்; அவருடைய ஆத்துமா தன்னைக் குற்றநிவாரணபலியாக ஒப்புக்கொடுக்கும்போது, அவர் தமது சந்ததியைக் கண்டு, நீடித்தநாளாயிருப்பார், கர்த்தருக்குச் சித்தமானது அவர் கையினால் வாய்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ோ அவரை நொறுக்கச் சித்தமாகி, அவரைப் பாடுகளுக்குட்படுத்தினார்; அவருடைய ஆத்துமா தன்னைக் குற்றநிவாரணபலியாக ஒப்புக்கொடுக்கும்போது, அவர் தமது சந்ததியைக் கண்டு, நீடித்தநாளாயிருப்பார், கர்த்தருக்குச் சித்தமானது அவர் கையினால் வாய்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 தமது ஆத்தும வருத்தத்தின் பலனைக் கண்டு திருப்தியாவார்; என் தாசனாகிய நீதிபரர் தம்மைப் பற்றும் அறிவினால் அநேகரை நீதிமான்களாக்குவார்; அவர்களுடைய அக்கிரமங்களைத் தாமே சுமந்துகொள்வ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 தமது ஆத்தும வருத்தத்தின் பலனைக் கண்டு திருப்தியாவார்; என் தாசனாகிய நீதிபரர் தம்மைப் பற்றும் அறிவினால் அநேகரை நீதிமான்களாக்குவார்; அவர்களுடைய அக்கிரமங்களைத் தாமே சுமந்துகொள்வ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தம்முடைய ஆத்துமாவை மரணத்திலூற்றி, அக்கிரமக்காரரில் ஒருவராக எண்ணப்பட்டு, அநேகருடைய பாவத்தைத் தாமே சுமந்து, அக்கிரமக்காரருக்காக வேண்டிக்கொண்டதினிமித்தம் அநேகரை அவருக்குப் பங்காகக் கொடுப்பேன்; பலவான்களை அவர் தமக்குக் கொள்ளையாகப் பங்கிட்டுக்கொள்வ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தம்முடைய ஆத்துமாவை மரணத்திலூற்றி, அக்கிரமக்காரரில் ஒருவராக எண்ணப்பட்டு, அநேகருடைய பாவத்தைத் தாமே சுமந்து, அக்கிரமக்காரருக்காக வேண்டிக்கொண்டதினிமித்தம் அநேகரை அவருக்குப் பங்காகக் கொடுப்பேன்; பலவான்களை அவர் தமக்குக் கொள்ளையாகப் பங்கிட்டுக்கொள்வ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தம்முடைய ஆத்துமாவை மரணத்திலூற்றி, அக்கிரமக்காரரில் ஒருவராக எண்ணப்பட்டு, அநேகருடைய பாவத்தைத் தாமே சுமந்து, அக்கிரமக்காரருக்காக வேண்டிக்கொண்டதினிமித்தம் அநேகரை அவருக்குப் பங்காகக் கொடுப்பேன்; பலவான்களை அவர் தமக்குக் கொள்ளையாகப் பங்கிட்டுக்கொள்வ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62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ಮ್ಮ ಸುದ್ಧಿಯನ್ನು ಯಾರು ನಂಬಿದ್ದಾರೆ? ಕರ್ತನ ತೋಳು ಯಾರಿಗೆ ಪ್ರಕಟವಾ ಯಿತ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ತನು ಚಿಗುರಿನಂತೆಯೂ ಒಣನೆಲದಿಂದ ಹುಟ್ಟಿಬರುವ ಬೇರಿನಂತೆಯೂ ಆತನ ಮುಂದೆ ಬೆಳೆ ಯುವನು. ಆತನಿಗೆ ಯಾವ ರೂಪವಾಗಲಿ ಅಂದವ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ಿ ಇರಲಿಲ್ಲ; ನಾವು ಆತನನ್ನು ನೋಡಿದಾಗ ಅಲ್ಲಿ ನಾವು ಅಪೇಕ್ಷಿಸುವಂಥ ಯಾವ ಚಂದವೂ ಇರ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ತನು ಮನುಷ್ಯರಿಂದ ತಳ್ಳಲ್ಪಟ್ಟವನೂ ತಿರಸ್ಕರಿಸ ಲ್ಪಟ್ಟವನೂ ದುಃಖಿತ ಮನುಷ್ಯನೂ ಕಷ್ಟವನ್ನು ಅರಿತ ವನೂ; ನಾವು ನ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ಖಗಳನ್ನು ಆತನಿಂದ ಮರೆ ಮಾಡಿಕೊಳ್ಳುವ ಹಾಗೆ ಧಿಕ್ಕರಿಸಲ್ಪಟ್ಟವನೂ ಆಗಿದ್ದನು. ನಾವು ಆತನನ್ನು ಲಕ್ಷಕ್ಕೆ ತರ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ಿಶ್ಚಯವಾಗಿಯೂ ಆತನು ನಮ್ಮ ಸಂಕಟಗಳನ್ನು ಸಹಿಸಿಕೊಂಡು ನಮ್ಮ ದುಃಖಗಳನ್ನು ಹೊತ್ತನು; ಆದರೂ ನಾವು ಆತನನ್ನು ಪೆಟ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ಂದವನು, ದೇವರಿಂದ ಹೊಡೆಯಲ್ಪಟ್ಟವನು, (ಶಿಕ್ಷಿಸಲ್ಪಟ್ಟವನು) ಹಿಂಸಿಸಲ್ಪಟ್ಟವನು ಎಂದು ಭಾವಿಸಿ ಕೊಂಡ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ಮ್ಮ ದ್ರೋಹಗಳ ನಿಮಿತ್ತ ಆತನಿಗೆ ಗಾಯವಾಯಿತು, ನಮ್ಮ ದುಷ್ಕೃತ್ಯಗಳ ನಿಮಿತ್ತ ಆತನು ಜಜ್ಜಲ್ಪಟ್ಟನು; ನ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ಾಧಾನಕ್ಕೆ ಕಾರಣವಾದ ಶಿಕ್ಷೆಯು ಆತನ ಮೇಲೆ ಬಿತ್ತು; ಆತನ ಬಾಸುಂಡೆ ಗಳಿಂದ ನಮಗೆ ಸ್ವಸ್ಥವ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ಾವೆಲ್ಲರೂ ದಾರಿ ತಪ್ಪಿದ ಕುರಿಗಳಂತಿದ್ದೆವು; ನಮ್ಮಲ್ಲಿ ಪ್ರತಿಯೊಬ್ಬನು ತನ್ನ ತನ್ನ ಸ್ವಂತ ಮಾರ್ಗ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ರುಗಿಕೊಂಡಿದ್ದನು; ಕರ್ತನು ನಮ್ಮ ದುಷ್ಕೃತ್ಯಗಳನ್ನೆಲ್ಲಾ ಆತನ ಮೇಲೆ ಹಾಕ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ತನು ಪೀಡಿಸಲ್ಪಟ್ಟವನೂ ಮತ್ತು ಹಿಂಸಿಸಲ್ಪಟ್ಟವನೂ ಆಗಿದ್ದನು. ಆದರೂ ಆತನು ತನ್ನ ಬಾಯನ್ನು ತೆರೆಯಲೇ ಇಲ್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ಧಿಸುವದಕ್ಕೆ ತರಲ್ಪ ಡುವ ಕುರಿಮರಿಯಂತೆಯೂ ಉಣ್ಣೆ ಕತ್ತರಿಸುವವರ ಮುಂದೆ ಇದ್ದ ಕುರಿಯ ಹಾಗೆಯೂ ಆತನು ಮೌನ ವಾಗ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ೀಗೆ ಆತನು ತನ್ನ ಬಾಯನ್ನು ತೆರೆಯಲೇ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ತನು ಸೆರೆಯಿಂದಲೂ ನ್ಯಾಯತೀರ್ಪಿ ನಿಂದಲೂ ತೆಗೆಯಲ್ಪಟ್ಟನು; ಆತನ ಸಂತತಿಯನ್ನು ತಿಳಿಯಪಡಿಸಿದವರು ಯಾರು? ಆತನು ಜೀವಿತ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ಶದಿಂದ ಕಡಿಯಲ್ಪಟ್ಟವನು (ತೆಗೆಯಲ್ಪಟ್ಟನು); ತನ್ನ ಪ್ರಜೆಯ ದ್ರೋಹಕ್ಕಾಗಿ ಆತನು ಪೆಟ್ಟು ತಿ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ತನು ಮರಣವನ್ನು ಧನಿಕರೊಂದಿಗೂ ಆತನ ಸಮಾಧಿಯನ್ನು ದುಷ್ಟರೊಂದಿಗೂ ಮಾಡಿಕೊಂಡನು. ಆತನು ಯಾವ ಬಲಾತ್ಕಾರವನ್ನೂ ಮಾಡಲಿಲ್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ಲ್ಲವೆ ಆತನ ಬಾಯಲ್ಲಿ ಯಾವ ವಂಚನೆಯೂ ಇರ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ದಾಗ್ಯೂ ಆತನನ್ನು ಜಜ್ಜುವದು ಕರ್ತನಿಗೆ ಮೆಚ್ಚಿಕೆ ಯಾಗಿತ್ತು. ಆತನು (ದೇವರು) ಆತನನ್ನು ಸಂಕಟಕ್ಕೆ ಒಳಪಡಿಸಿದ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ನು ಆತನ ಪ್ರಾಣವನ್ನು ಪಾಪ ಕ್ಕೋಸ್ಕರ ಬಲಿಯನ್ನಾಗಿ ಮಾಡುವಾಗ ಆತನು ತನ್ನ ಸಂತಾನವನ್ನು ನೋಡುವನು. ಆತನು ತನ್ನ ದಿವ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ಳನ್ನು ಹೆಚ್ಚಿಸುವನು, ಕರ್ತನ ಸಂತೋಷವು ಆತನ ಕೈಯಲ್ಲಿ ಸಫಲವ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ತನು ತನ್ನ ಆತ್ಮದ ವೇದನೆಯನ್ನು ಕಂಡು ತೃಪ್ತನಾಗುವನು; ತನ್ನ ತಿಳುವ ಳಿಕೆಯಿಂದ ನೀತಿವಂತನಾದ ನನ್ನ ಸೇವಕನು ಅನೇ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ಿಗೆ ನೀತಿಯನು ಉಂಟುಮಾಡುವನು; ಯಾಕಂದರೆ ಆತನು ಅವರ ದುಷ್ಕೃತ್ಯಗಳನ್ನು ಹೊತ್ತುಕೊಳ್ಳ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ದದರಿಂದ ನಾನು ಆತನಿಗೋಸ್ಕರ ದೊಡ್ಡ ವರೊಂದಿಗೆ ಭಾಗಮಾಡುವೆನು ಆತನು ಬಲಿಷ್ಠರ ಸಂಗಡ ಕೊಳ್ಳೆಯಲ್ಲಿ ಪಾಲುಮಾಡುವ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ನು ತನ್ನ ಪ್ರಾಣವನ್ನು ಮರಣದ ವರೆಗೆ ಹೊಯ್ದು ಬಿಟ್ಟು ದ್ರೋಹಿಗಳೊಂದಿಗೆ ಎಣಿಸಲ್ಪಟ್ಟನು; ಅನೇಕರ ಪಾಪ 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ತ್ತುಕೊಂಡು ದ್ರೋಹಿಗಳಿಗೋಸ್ಕರ ವಿಜ್ಞಾ ಪನೆ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5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2026-10-20T04:19:53Z</dcterms:created>
  <dcterms:modified xsi:type="dcterms:W3CDTF">2026-10-20T04:19:53Z</dcterms:modified>
  <dc:title>ಯೆಶಾಯನು : 53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