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presProps" Target="presProps.xml"/>
  <Relationship Id="rId55" Type="http://schemas.openxmlformats.org/officeDocument/2006/relationships/viewProps" Target="viewProps.xml"/>
  <Relationship Id="rId5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மது நாசியின் சுவாசத்தினால் ஜலம் குவிந்து நின்றது; வெள்ளம் குவியலாக நிமிர்ந்து நின்றது; ஆழமான ஜலம் நடுக்கடலிலே உறைந்துபோயிற்ற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மது நாசியின் சுவாசத்தினால் ஜலம் குவிந்து நின்றது; வெள்ளம் குவியலாக நிமிர்ந்து நின்றது; ஆழமான ஜலம் நடுக்கடலிலே உறைந்துபோயிற்ற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ொடருவேன், பிடிப்பேன், கொள்ளையாடிப் பங்கிடுவேன், என் ஆசை அவர்களிடத்தில் திர்ப்தியாகும், என் பட்டயத்தை உருவுவேன், என் கை அவர்களைச் சங்கரிக்கும் என்று பகைஞன் சொன்ன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ொடருவேன், பிடிப்பேன், கொள்ளையாடிப் பங்கிடுவேன், என் ஆசை அவர்களிடத்தில் திர்ப்தியாகும், என் பட்டயத்தை உருவுவேன், என் கை அவர்களைச் சங்கரிக்கும் என்று பகைஞன் சொன்ன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ம்முடைய காற்றை வீசப்பண்ணினீர், கடல் அவர்களை மூடிக்கொண்டது; திரளான தண்ணீர்களில் ஈயம்போல அமிழ்ந்துபோன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ம்முடைய காற்றை வீசப்பண்ணினீர், கடல் அவர்களை மூடிக்கொண்டது; திரளான தண்ணீர்களில் ஈயம்போல அமிழ்ந்துபோ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ாவே, தேவர்களில் உமக்கு ஒப்பானவர் யார்? பரிசுத்தத்தில் மகத்துவமுள்ளவரும், துதிகளில் பயப்படத் தக்கவரும், அற்புதங்களைச் செய்கிறவருமாகிய உமக்கு ஒப்பானவர் யார்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ாவே, தேவர்களில் உமக்கு ஒப்பானவர் யார்? பரிசுத்தத்தில் மகத்துவமுள்ளவரும், துதிகளில் பயப்படத் தக்கவரும், அற்புதங்களைச் செய்கிறவருமாகிய உமக்கு ஒப்பானவர் யார்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ர் உமது வலதுகரத்தை நீட்டினீர்; பூமி அவர்களை விழுங்கிப்போட்ட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ர் மீட்டுக்கொண்ட இந்த ஜனங்களை உமது கிருபையினாலே அழைத்து வந்தீர்; உம்முடைய பரிசுத்த வாசஸ்தலத்துக்கு நேராக அவர்களை உமது பலத்தினால் வழிநடத்தினீ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ர் மீட்டுக்கொண்ட இந்த ஜனங்களை உமது கிருபையினாலே அழைத்து வந்தீர்; உம்முடைய பரிசுத்த வாசஸ்தலத்துக்கு நேராக அவர்களை உமது பலத்தினால் வழிநடத்தினீ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ஜனங்கள் அதைக் கேட்டுத் தத்தளிப்பார்கள்; பெலிஸ்தியாவின் குடிகளைத் திகில் பிடிக்க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ஏதோமின் பிரபுக்கள் கலங்குவார்கள்; மோவாபின் பராக்கிரமசாலிகளை நடுக்கம் பிடிக்கும்; கானானின் குடிகள் யாவரும் கரைந்துபோவ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ஏதோமின் பிரபுக்கள் கலங்குவார்கள்; மோவாபின் பராக்கிரமசாலிகளை நடுக்கம் பிடிக்கும்; கானானின் குடிகள் யாவரும் கரைந்துபோவ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யமும் திகிலும் அவர்கள்மேல் விழும். கர்த்தாவே, உமது ஜனங்கள் கடந்துபோகும்வரையும், நீர் மீட்ட ஜனங்களே கடந்துபோகும்வரையும், அவர்கள் உம்முடைய புயத்தின் மகத்துவத்தினால் கல்லைப்போல அசைவற்றிருப்ப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யமும் திகிலும் அவர்கள்மேல் விழும். கர்த்தாவே, உமது ஜனங்கள் கடந்துபோகும்வரையும், நீர் மீட்ட ஜனங்களே கடந்துபோகும்வரையும், அவர்கள் உம்முடைய புயத்தின் மகத்துவத்தினால் கல்லைப்போல அசைவற்றிருப்ப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ர் அவர்களைக் கொண்டுபோய், கர்த்தராகிய தேவரீர் வாசம்பண்ணுகிறதற்கு நியமித்த ஸ்தானமாகிய உம்முடைய சுதந்தரத்தின் பர்வதத்திலும், ஆண்டவராகிய தேவரீருடைய கரங்கள் ஸ்தாபித்த பரிசுத்த ஸ்தலத்திலும் அவர்களை நாட்டுவீ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ர் அவர்களைக் கொண்டுபோய், கர்த்தராகிய தேவரீர் வாசம்பண்ணுகிறதற்கு நியமித்த ஸ்தானமாகிய உம்முடைய சுதந்தரத்தின் பர்வதத்திலும், ஆண்டவராகிய தேவரீருடைய கரங்கள் ஸ்தாபித்த பரிசுத்த ஸ்தலத்திலும் அவர்களை நாட்டுவீ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் சதாகாலங்களாகிய என்றென்றைக்கும் ராஜரீகம் பண்ணுவ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ார்வோனின் குதிரைகள் அவனுடைய இரதங்களோடும் குதிரைவீரவோடும் சமுத்திரத்தில் பிரவேசித்தது; கர்த்தர் சமுத்திரத்தின் ஜலத்தை அவர்கள் மேல் திரும்பப்பண்ணினார்; இஸ்ரவேல் புத்திரரோ சமுத்திரத்தின் நடுவே வெட்டாந்தரையிலே நடந்துபோனார்கள் என்று பாடின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ார்வோனின் குதிரைகள் அவனுடைய இரதங்களோடும் குதிரைவீரவோடும் சமுத்திரத்தில் பிரவேசித்தது; கர்த்தர் சமுத்திரத்தின் ஜலத்தை அவர்கள் மேல் திரும்பப்பண்ணினார்; இஸ்ரவேல் புத்திரரோ சமுத்திரத்தின் நடுவே வெட்டாந்தரையிலே நடந்துபோனார்கள் என்று பாடின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மோசேயும் இஸ்ரவேல் புத்திரரும் கர்த்தரைப் புகழ்ந்துபாடின பாட்டு: கர்த்தரைப் பாடுவேன்; அவர் மகிமையாய் வெற்றிசிறந்தார்; குதிரையையும் குதிரைவீரனையும் கடலிலே தள்ளின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மோசேயும் இஸ்ரவேல் புத்திரரும் கர்த்தரைப் புகழ்ந்துபாடின பாட்டு: கர்த்தரைப் பாடுவேன்; அவர் மகிமையாய் வெற்றிசிறந்தார்; குதிரையையும் குதிரைவீரனையும் கடலிலே தள்ளின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என் பெலனும் என் கீதமுமானவர்; அவர் எனக்கு இரட்சிப்புமானவர்; அவரே என் தேவன், அவருக்கு வாசஸ்தலத்தை ஆயத்தம்பண்ணுவேன்; அவரே என் தகப்பனுடைய தேவன், அவரை உயர்த்துவேன்;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என் பெலனும் என் கீதமுமானவர்; அவர் எனக்கு இரட்சிப்புமானவர்; அவரே என் தேவன், அவருக்கு வாசஸ்தலத்தை ஆயத்தம்பண்ணுவேன்; அவரே என் தகப்பனுடைய தேவன், அவரை உயர்த்துவேன்;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ே யுத்தத்தில் வல்லவர்; கர்த்தர் என்பது அவருடைய நாம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ார்வோனின் இரதங்களையும் அவன் சேனைகளையும் சமுத்திரத்திலே தள்ளி விட்டார்; அவனுடைய பிரதான அதிபதிகள் சிவந்த சமுத்திரத்தில் அமிழ்ந்து போன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ார்வோனின் இரதங்களையும் அவன் சேனைகளையும் சமுத்திரத்திலே தள்ளி விட்டார்; அவனுடைய பிரதான அதிபதிகள் சிவந்த சமுத்திரத்தில் அமிழ்ந்து போன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ழி அவர்களை மூடிக்கொண்டது; கல்லைப்போல ஆழங்களில் அமிழ்ந்து போன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ாவே, உம்முடைய வலதுகரம் பலத்தினால் மகத்துவம் சிறந்திருக்கிறது; கர்த்தாவே, உம்முடைய வலதுகரம் பகைஞனை நொறுக்கிவிட்ட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ாவே, உம்முடைய வலதுகரம் பலத்தினால் மகத்துவம் சிறந்திருக்கிறது; கர்த்தாவே, உம்முடைய வலதுகரம் பகைஞனை நொறுக்கிவிட்ட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மக்கு விரோதமாய் எழும்பினவர்களை உமது முக்கியத்தின் மகத்துவத்தினாலே நிர்மூலமாக்கினீர்; உம்முடைய கோபாக்கினியை அனுப்பினீர், அது அவர்களைத் தாளடியைப்போலப் பட்சித்த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மக்கு விரோதமாய் எழும்பினவர்களை உமது முக்கியத்தின் மகத்துவத்தினாலே நிர்மூலமாக்கினீர்; உம்முடைய கோபாக்கினியை அனுப்பினீர், அது அவர்களைத் தாளடியைப்போலப் பட்சித்த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ரோனின் சகோதரியாகிய மிரியாம் என்னும் தீர்க்கதரிசியானவளும் தன் கையிலே தம்புரை எடுத்துக்கொண்டாள்; சகல ஸ்திரீகளும் தம்புருகளோடும் நடனத்தோடும் அவளுக்குப் பின்னே புறப்பட்டுப்போன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ரோனின் சகோதரியாகிய மிரியாம் என்னும் தீர்க்கதரிசியானவளும் தன் கையிலே தம்புரை எடுத்துக்கொண்டாள்; சகல ஸ்திரீகளும் தம்புருகளோடும் நடனத்தோடும் அவளுக்குப் பின்னே புறப்பட்டுப்போன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ிரியாம் அவர்களுக்குப் பிரதிவசனமாக: கர்த்தரைப் பாடுங்கள், அவர் மகிமையாய் வெற்றிசிறந்தார்; குதிரையையும் குதிரைவீரனையும் கடலிலே தள்ளினார் என்று பாடினா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ிரியாம் அவர்களுக்குப் பிரதிவசனமாக: கர்த்தரைப் பாடுங்கள், அவர் மகிமையாய் வெற்றிசிறந்தார்; குதிரையையும் குதிரைவீரனையும் கடலிலே தள்ளினார் என்று பாடினா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மோசே இஸ்ரவேல் ஜனங்களைச் சிவந்த சமுத்திரத்திலிருந்து பிரயாணப்படுத்தினான். அவர்கள் சூர் வனாந்தரத்துக்குப் புறப்பட்டுப்போய், மூன்று நாள் வனாந்தரத்தில் தண்ணீர் கிடையாமல் நடந்த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மோசே இஸ்ரவேல் ஜனங்களைச் சிவந்த சமுத்திரத்திலிருந்து பிரயாணப்படுத்தினான். அவர்கள் சூர் வனாந்தரத்துக்குப் புறப்பட்டுப்போய், மூன்று நாள் வனாந்தரத்தில் தண்ணீர் கிடையாமல் நடந்த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மாராவிலே வந்தபோது, மாராவின் தண்ணீர் கசப்பாயிருந்ததினால் அதைக் குடிக்க அவர்களுக்குக் கூடாதிருந்தது; அதினால் அவ்விடத்துக்கு மாரா என்று பேரிடப்பட்ட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மாராவிலே வந்தபோது, மாராவின் தண்ணீர் கசப்பாயிருந்ததினால் அதைக் குடிக்க அவர்களுக்குக் கூடாதிருந்தது; அதினால் அவ்விடத்துக்கு மாரா என்று பேரிடப்பட்ட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ஜனங்கள் மோசேக்கு விரோதமாய் முறுமுறுத்து: என்னத்தைக் குடிப்போம் என்ற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ோசே கர்த்தரை நோக்கிக் கூப்பிட்டான்; அப்பொழுது கர்த்தர் மோசேக்கு ஒரு மரத்தைக் காண்பித்தார்; அதை அவன் தண்ணீரில் போட்டவுடனே, அது மதுரமான தண்ணீராயிற்று. அவர் அங்கே அவர்களுக்கு ஒரு நியமத்தையும் ஒரு நியாயத்தையும் கட்டளையிட்டு, அங்கே அவர்களைச் சோதித்து: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ோசே கர்த்தரை நோக்கிக் கூப்பிட்டான்; அப்பொழுது கர்த்தர் மோசேக்கு ஒரு மரத்தைக் காண்பித்தார்; அதை அவன் தண்ணீரில் போட்டவுடனே, அது மதுரமான தண்ணீராயிற்று. அவர் அங்கே அவர்களுக்கு ஒரு நியமத்தையும் ஒரு நியாயத்தையும் கட்டளையிட்டு, அங்கே அவர்களைச் சோதித்து: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ோசே கர்த்தரை நோக்கிக் கூப்பிட்டான்; அப்பொழுது கர்த்தர் மோசேக்கு ஒரு மரத்தைக் காண்பித்தார்; அதை அவன் தண்ணீரில் போட்டவுடனே, அது மதுரமான தண்ணீராயிற்று. அவர் அங்கே அவர்களுக்கு ஒரு நியமத்தையும் ஒரு நியாயத்தையும் கட்டளையிட்டு, அங்கே அவர்களைச் சோதித்து: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 உன் தேவனாகிய கர்த்தரின் சத்தத்தைக் கவனமாய்க் கேட்டு, அவர் பார்வைக்குச் செம்மையானவைகளைச் செய்து, அவர் கட்டளைகளுக்குச் செவிகொடுத்து, அவருடைய நியமங்கள் யாவையும் கைக்கொண்டால், நான் எகிப்தியருக்கு வரப்பண்ணின வியாதிகளில் ஒன்றையும் உனக்கு வரப்பண்ணேன்; நானே உன் பரிகாரியாகிய கர்த்தர் என்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 உன் தேவனாகிய கர்த்தரின் சத்தத்தைக் கவனமாய்க் கேட்டு, அவர் பார்வைக்குச் செம்மையானவைகளைச் செய்து, அவர் கட்டளைகளுக்குச் செவிகொடுத்து, அவருடைய நியமங்கள் யாவையும் கைக்கொண்டால், நான் எகிப்தியருக்கு வரப்பண்ணின வியாதிகளில் ஒன்றையும் உனக்கு வரப்பண்ணேன்; நானே உன் பரிகாரியாகிய கர்த்தர் என்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 உன் தேவனாகிய கர்த்தரின் சத்தத்தைக் கவனமாய்க் கேட்டு, அவர் பார்வைக்குச் செம்மையானவைகளைச் செய்து, அவர் கட்டளைகளுக்குச் செவிகொடுத்து, அவருடைய நியமங்கள் யாவையும் கைக்கொண்டால், நான் எகிப்தியருக்கு வரப்பண்ணின வியாதிகளில் ஒன்றையும் உனக்கு வரப்பண்ணேன்; நானே உன் பரிகாரியாகிய கர்த்தர் என்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ின்பு அவர்கள் ஏலிமுக்கு வந்தார்கள்; அங்கே பன்னிரண்டு நீரூற்றுகளும் எழுபது பேரீச்சமரங்களும் இருந்தது; அங்கே தண்ணீர் அருகே பாளயமிறங்கின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ின்பு அவர்கள் ஏலிமுக்கு வந்தார்கள்; அங்கே பன்னிரண்டு நீரூற்றுகளும் எழுபது பேரீச்சமரங்களும் இருந்தது; அங்கே தண்ணீர் அருகே பாளயமிறங்கின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1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ನಿನ್ನ ಮೂಗಿನ ಬಿರುಸಾದ ಗಾಳಿ ಯಿಂದ ನೀರುಗಳು ಒಟ್ಟುಗೂಡಿದವು. ಪ್ರವಾಹಗಳು ರಾಶಿಯಂತೆ ನಿಂತವು; ಸಮುದ್ರದ ಅಗಾಧ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ರು ಗಟ್ಟಿಯಾ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ಶತ್ರುವು--ನಾನು ಹಿಂದಟ್ಟಿ, ಹಿಡಿ ಯುವೆನು, ಕೊಳ್ಳೆಯನ್ನು ಹಂಚಿಕೊಳ್ಳುವೆನು, ನನ್ನ ಆಶೆಗಳು ಅವರ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ೃಪ್ತಿಹೊಂದುವವು. ನಾನು ನನ್ನ ಖಡ್ಗವನ್ನು ಹಿರಿಯುವೆನು, ನನ್ನ ಕೈ ಅವರನ್ನು ಸಂಹಾರ ಮಾಡುವದ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ೀನು ನಿನ್ನ ಗಾಳಿಯನ್ನು ಊದಿದಾಗ ಸಮುದ್ರವು ಅವರನ್ನು ಮುಚ್ಚಿಕೊಂಡಿತು. ಅವರು ಸೀಸದಂತೆ ಮಹಾಜಲಗಳಲ್ಲಿ ಮುಳು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ದೇವರುಗಳಲ್ಲಿ ಓ ಕರ್ತನೇ, ನಿನ್ನ ಹಾಗೆ ಯಾರಿದ್ದಾರೆ? ಪರಿಶುದ್ಧತ್ವದಲ್ಲಿ ಮಹಿಮೆ ಹೊಂದಿದವನೂ ಸ್ತೋತ್ರಗಳ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ಭಯಂಕರನೂ ಅದ್ಭುತಗಳನ್ನು ಮಾಡುವಾತನೂ ಆದ ನಿನ್ನ ಹಾಗೆ ಯಾರಿದ್ದಾರೆ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ೀನು ನಿನ್ನ ಬಲಗೈಯನ್ನು ಚಾಚಲು ಭೂಮಿಯು ಅವರನ್ನು ನುಂಗ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ನೀನು ವಿಮೋಚಿ ಸಿದ ಜನರನ್ನು ಕರುಣೆಯಿಂದ ನಡಿಸಿದಿ; ನೀನು ಅವ ರನ್ನು ನಿನ್ನ ಬಲದಿಂದ ನಿನ್ನ ಪರಿಶುದ್ಧ ನಿವಾಸ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ಡಿಸಿದ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ಜನರು ಇದನ್ನು ಕೇಳಿ ಭಯಪಡುವರು; ದುಃಖವು ಫಿಲಿಷ್ಟಿಯದಲ್ಲಿ ವಾಸಿಸುವವರನ್ನು ಹಿಡಿಯ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ಗ ಎದೋಮಿನ ಪ್ರಭುಗಳು ದಿಗ್ಭ್ರಮೆಗೊಳ್ಳು ವರು; ಮೋವಾಬಿನ ಬಲಿಷ್ಠರನ್ನು ಕಂಪನವು ಹಿಡಿಯು ವದು. ಕಾನಾನ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ವಾಸಿಗಳೆಲ್ಲಾ ಕರಗಿ ಹೋಗ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ಭಯವೂ ಹೆದರಿಕೆಯೂ ಅವರ ಮೇಲೆ ಬೀಳು ವದು; ನಿನ್ನ ಜನರು ದಾಟಿ ಹೋಗುವ ವರೆಗೆ ಓ ಕರ್ತನೇ, ನೀನು ಕೊಂಡುಕೊಂಡ ಜನರು ದಾಟ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ಗುವ ವರೆಗೆ ನಿನ್ನ ಬಾಹುವಿನ ದೊಡ್ಡಸ್ತಿಕೆಯಿಂದ ಅವರು ಕಲ್ಲಿನಂತೆ ಸ್ತಬ್ಧರಾಗ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ನೀನು ಅವರನ್ನು ಒಳಗೆ ಬರಮಾಡಿ ಓ ಕರ್ತನೇ, ನಿನ್ನ ಕೈಗಳು ಸ್ಥಾಪಿಸಿದ ಪರಿಶುದ್ಧ ನಿವಾಸದಲ್ಲಿಯೂ (ಓ ಕರ್ತನೇ,) ನೀ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ಾಸಿಸುವದಕ್ಕೆ ಮಾಡಿಕೊಂಡಿರುವ ನಿನ್ನ ಸ್ವಾಸ್ಥ್ಯದ ಪರ್ವತದಲ್ಲಿಯೂ ಅವರನ್ನು ಸ್ಥಾಪಿಸ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ಕರ್ತನು ಯುಗಯುಗಾಂತರಗಳ ವರೆಗೆ ಆಳ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ಫರೋ ಹನ ಕುದುರೆಗಳು ಅವನ ರಥಗಳ ಸಂಗಡಲೂ ಸವಾರರ ಸಂಗಡಲೂ ಸಮುದ್ರದೊಳಗೆ ಬಂದಾಗ ಕರ್ತನು ಸಮುದ್ರದ ನೀರನ್ನು ಅವರ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ರಿಗಿ ಬರ ಮಾಡಿದನು; ಆದರೆ ಇಸ್ರಾಯೇಲ್‌ ಮಕ್ಕಳು ಸಮುದ್ರದ ಮಧ್ಯದಲ್ಲಿ ಒಣನೆಲದ ಮೇಲೆ 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ಆಗ ಮೋಶೆಯೂ ಇಸ್ರಾಯೇಲ್‌ ಮಕ್ಕಳೂ ಕರ್ತನಿಗೆ ಈ ಹಾಡನ್ನು ಹಾಡಿ ಹೇಳಿದ್ದೇನಂದರೆ--ನಾನು ಕರ್ತನಿಗೆ ಹಾಡುತ್ತೇನೆ; ಆ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ಭಾವದಿಂದ ಜಯಶಾಲಿಯಾದನು; ಕುದುರೆ ಯನ್ನೂ (ಕುದುರೆಯ) ಸವಾರನನ್ನೂ ಸಮುದ್ರದಲ್ಲಿ ದೊಬ್ಬ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ಕರ್ತನು ನನ್ನ ಬಲವೂ ಕೀರ್ತನೆಯೂ ಆಗಿದ್ದಾನೆ, ಆತನು ನನ್ನ ರಕ್ಷಣೆಯಾದನು, ಆತನು ನನ್ನ ದೇವರು, ಆತನಿಗಾಗಿ ನಾನು ಒ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ವಾಸವನ್ನು ಸಿದ್ಧಮಾಡುವೆನು. ಆತನು ನನ್ನ ತಂದೆಯ ದೇವರು, ನಾನು ಆತನನ್ನು ಘನಪಡ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ಕರ್ತನು ಯುದ್ಧ ಶೂರನು; ಕರ್ತನು ಎಂಬದೇ ಆತನ ಹೆಸ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ತನು ಫರೋಹನ ರಥಗಳನ್ನೂ ಅವನ ಸೈನ್ಯವನ್ನೂ ಸಮುದ್ರ ದಲ್ಲಿ ನೂಕಿದ್ದಾನೆ; ಆಯಲ್ಪಟ್ಟ ಅವನ ಅಧಿಪತಿಗಳು ಸಹ ಕೆಂಪ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ಮುದ್ರದಲ್ಲಿ ಮುಳುಗಿ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ಅಗಾಧಗಳು ಅವರನ್ನು ಮುಚ್ಚಿಕೊಂಡವು. ಅವರು ಕಲ್ಲಿನಂತೆ (ಸಮುದ್ರದ) ತಳಕ್ಕೆ ಮುಳುಗ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ಓ ಕರ್ತನೇ, ನಿನ್ನ ಬಲಗೈ ಶಕ್ತಿಯಲ್ಲಿ ಮಹಿಮೆಯುಳ್ಳ ದ್ದಾಗಿದೆ. ಓ ಕರ್ತನೇ, ನಿನ್ನ ಬಲಗೈ ಶತ್ರುವನ್ನು ಜಜ್ಜ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ುಡಿಮಾಡ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ಿನ್ನ ಮಹತ್ತಾದ ಘನತೆಯಲ್ಲಿ ನಿನಗೆ ವಿರೋಧವಾಗಿ ಎದ್ದವರನ್ನು ಕೆಡವಿ ಬಿಟ್ಟಿರುವಿ. ನಿನ್ನ ರೌದ್ರವು ಹೊರಟು ಅವ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ುಲ್ಲಿನಂತೆ ದಹಿಸಿಬಿಟ್ಟ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ಗ ಪ್ರವಾದಿನಿಯಾಗಿದ್ದ ಆರೋನನ ಸಹೋ ದರಿ ಮಿರ್ಯಾಮಳು ಕೈಯಲ್ಲಿ ದಮ್ಮಡಿಯನ್ನು ತೆಗೆದು ಕೊಂಡಳು. ಸ್ತ್ರೀಯರೆಲ್ಲ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ಮ್ಮಡಿಗಳನ್ನು ಹಿಡಿದು ಕೊಂಡು ನಾಟ್ಯವಾಡುತ್ತಾ ಆಕೆಯನ್ನು ಹಿಂಬಾಲಿಸಿ 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ಮಿರ್ಯಾಮಳು ಅವರಿಗೆ ಕೊಟ್ಟ ಉತ್ತರವೇನಂದರೆ--ನೀವು ಕರ್ತನಿಗೆ ಹಾಡಿರಿ, ಆತನು ಮಹಿಮೆಯಿಂದ ಜಯಿಸಿದ್ದಾನ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ುದುರೆಯನ್ನು ಸವಾರ ನನ್ನು ಸಮುದ್ರದಲ್ಲಿ ಹಾಕಿದ್ದಾನೆ ಎಂಬ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ಹೀಗೆ ಮೋಶೆಯು ಇಸ್ರಾಯೇಲ್ಯರನ್ನು ಕೆಂಪು ಸಮುದ್ರದಿಂದ ಬರಮಾಡಿದನು; ಅವರು ಶೂರಿನ ಅರಣ್ಯದೊಳಗೆ ಹೋದರು; ಅ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ಣ್ಯದಲ್ಲಿ ಮೂರು ದಿನ ಪ್ರಯಾಣ ಮಾಡಿದಾಗ್ಯೂ ನೀರನ್ನು ಕಂಡುಕೊಳ್ಳ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ಅವರು ಮಾರಾಗೆ ಬಂದ ಮೇಲೆ ಮಾರಾದ ನೀರನ್ನು ಕುಡಿಯಲಾರದೆ ಇದ್ದರು; ಯಾಕಂದರೆ ಅದು ಕಹಿಯಾಗಿತ್ತು. ಆದಕಾರಣ ಅದರ ಹೆಸ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ರಾ ಎಂದು ಕರೆಯಲ್ಪಟ್ಟ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ಆದದ ರಿಂದ ಜನರು--ನಾವು ಏನು ಕುಡಿಯೋಣ ಎಂದು ಹೇಳಿ ಮೋಶೆಗೆ ವಿರೋಧವಾಗಿ ಗುಣುಗುಟ್ಟ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ಅವನು ಕರ್ತನಿಗೆ ಮೊರೆಯಿಟ್ಟನು; ಆಗ ಕರ್ತನು ಅವನಿಗೆ ಒಂದು ಮರವನ್ನು ತೋರಿಸಿದನು; ಅವನು ಅದನ್ನು ನೀರಿನ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ಕಿದಾಗ ನೀರು ಸಿಹಿಯಾಗಿ ಮಾಡಲ್ಪಟ್ಟಿತು; ಅಲ್ಲಿ ಆತನು ಅವರಿಗಾಗಿ ಒಂದು ನಿಯಮವನ್ನೂ ಒಂದು ಶಾಸನವನ್ನೂ ಮಾಡಿ, ಅಲ್ಲಿಯ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ನ್ನು ಪರೀಕ್ಷ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ಆತನು-- ನೀನು ನಿನ್ನ ದೇವರಾದ ಕರ್ತನ ಸ್ವರಕ್ಕೆ ಶ್ರದ್ಧೆಯಿಂದ ಕಿವಿಗೊಟ್ಟು ಆತನ ದೃಷ್ಟಿಯಲ್ಲಿ ಸರಿಯಾದದ್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ಿ ಆತನ ಆಜ್ಞೆಗಳಿಗೆ ಕಿವಿಗೊಟ್ಟು ಆತನ ನಿಯಮ ಗಳನ್ನು ಕೈಕೊಂಡರೆ ಐಗುಪ್ತ್ಯರ ಮೇಲೆ ಬರಮಾಡಿದ ಯಾವ ವ್ಯಾಧಿಯನ್ನೂ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ೆ ಬರಮಾಡುವದಿಲ್ಲ; ನಿನ್ನನ್ನು ಸ್ವಸ್ಥಪಡಿಸುವ ಕರ್ತನು ನಾನೇ ಆಗಿದ್ದೇನ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ತರುವಾಯ ಅವರು ಹನ್ನೆರಡು ನೀರಿನ ಬಾವಿಗಳೂ ಎಪ್ಪತ್ತು ಖರ್ಜೂರದ ಮರಗಳೂ ಇದ್ದ ಏಲೀಮಿಗೆ ಬಂದರು. ಅವರು ಆ ನೀರು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ಳಿಯಲ್ಲಿ ಇಳು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2026-10-21T06:07:08Z</dcterms:created>
  <dcterms:modified xsi:type="dcterms:W3CDTF">2026-10-21T06:07:08Z</dcterms:modified>
  <dc:title>ವಿಮೋಚನಾಕಾಂಡ : 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