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came two angels to Sodom at even; and Lot sat in the gate of Sodom: and Lot seeing them rose up to meet them; and he bowed himself with his face toward the grou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came two angels to Sodom at even; and Lot sat in the gate of Sodom: and Lot seeing them rose up to meet them; and he bowed himself with his face toward the grou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Behold now, my lords, turn in, I pray you, into your servant's house, and tarry all night, and wash your feet, and all of you shall rise up early, and go on your ways. And they said, Nay; but we will abide in the street all nigh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Behold now, my lords, turn in, I pray you, into your servant's house, and tarry all night, and wash your feet, and all of you shall rise up early, and go on your ways. And they said, Nay; but we will abide in the street all nigh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Behold now, my lords, turn in, I pray you, into your servant's house, and tarry all night, and wash your feet, and all of you shall rise up early, and go on your ways. And they said, Nay; but we will abide in the street all nigh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ressed upon them greatly; and they turned in unto him, and entered into his house; and he made them a feast, and did bake unleavened bread, and they did ea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ressed upon them greatly; and they turned in unto him, and entered into his house; and he made them a feast, and did bake unleavened bread, and they did ea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ressed upon them greatly; and they turned in unto him, and entered into his house; and he made them a feast, and did bake unleavened bread, and they did ea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before they lay down, the men of the city, even the men of Sodom, compassed the house round, both old and young, all the people from every quart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before they lay down, the men of the city, even the men of Sodom, compassed the house round, both old and young, all the people from every quart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called unto Lot, and said unto him, Where are the men which came in to you this night? bring them out unto us, that we may know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called unto Lot, and said unto him, Where are the men which came in to you this night? bring them out unto us, that we may know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Lot went out at the door unto them, and shut the door after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id, I pray you, brethren, do not so wicked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hold now, I have two daughters which have not known man; let me, I pray you, bring them out unto you, and do all of you to them as is good in your eyes: only unto these men do nothing; for therefore came they under the shadow of my roof.]]></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hold now, I have two daughters which have not known man; let me, I pray you, bring them out unto you, and do all of you to them as is good in your eyes: only unto these men do nothing; for therefore came they under the shadow of my roo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hold now, I have two daughters which have not known man; let me, I pray you, bring them out unto you, and do all of you to them as is good in your eyes: only unto these men do nothing; for therefore came they under the shadow of my ro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Stand back. And they said again, This one fellow came in to sojourn, and he will essentially be a judge: now will we deal worse with you, than with them. And they pressed sore upon the man, even Lot, and came near to break the doo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Stand back. And they said again, This one fellow came in to sojourn, and he will essentially be a judge: now will we deal worse with you, than with them. And they pressed sore upon the man, even Lot, and came near to break the do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Stand back. And they said again, This one fellow came in to sojourn, and he will essentially be a judge: now will we deal worse with you, than with them. And they pressed sore upon the man, even Lot, and came near to break the doo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men put forth their hand, and pulled Lot into the house to them, and shut to the doo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men put forth their hand, and pulled Lot into the house to them, and shut to the do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troke the men that were at the door of the house with blindness, both small and great: so that they wearied themselves to find the do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troke the men that were at the door of the house with blindness, both small and great: so that they wearied themselves to find the doo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en said unto Lot, Have you here any besides? son in law, and your sons, and your daughters, and whatsoever you have in the city, bring them out of this plac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en said unto Lot, Have you here any besides? son in law, and your sons, and your daughters, and whatsoever you have in the city, bring them out of this pla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en said unto Lot, Have you here any besides? son in law, and your sons, and your daughters, and whatsoever you have in the city, bring them out of this plac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e will destroy this place, because the cry of them is becoming great before the face of the LORD; and the LORD has sent us to destroy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e will destroy this place, because the cry of them is becoming great before the face of the LORD; and the LORD has sent us to destroy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ot went out, and spoke unto his sons in law, which married his daughters, and said, Up, get you out of this place; for the LORD will destroy this city. But he seemed as one that mocked unto his sons in law.]]></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ot went out, and spoke unto his sons in law, which married his daughters, and said, Up, get you out of this place; for the LORD will destroy this city. But he seemed as one that mocked unto his sons in law.]]></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ot went out, and spoke unto his sons in law, which married his daughters, and said, Up, get you out of this place; for the LORD will destroy this city. But he seemed as one that mocked unto his sons in law.]]></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morning arose, then the angels hastened Lot, saying, Arise, take your wife, and your two daughters, which are here; lest you be consumed in the iniquity of the ci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morning arose, then the angels hastened Lot, saying, Arise, take your wife, and your two daughters, which are here; lest you be consumed in the iniquity of the c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morning arose, then the angels hastened Lot, saying, Arise, take your wife, and your two daughters, which are here; lest you be consumed in the iniquity of the c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ile he lingered, the men laid hold upon his hand, and upon the hand of his wife, and upon the hand of his two daughters; the LORD being merciful unto him: and they brought him forth, and set him without the c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ile he lingered, the men laid hold upon his hand, and upon the hand of his wife, and upon the hand of his two daughters; the LORD being merciful unto him: and they brought him forth, and set him without the c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ile he lingered, the men laid hold upon his hand, and upon the hand of his wife, and upon the hand of his two daughters; the LORD being merciful unto him: and they brought him forth, and set him without the c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when they had brought them forth abroad, that he said, Escape for your life; look not behind you, neither stay you in all the plain; escape to the mountain, lest you be consum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when they had brought them forth abroad, that he said, Escape for your life; look not behind you, neither stay you in all the plain; escape to the mountain, lest you be consum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Lot said unto them, Oh, not so, my L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hold now, your servant has found grace in your sight, and you have magnified your mercy, which you have showed unto me in saving my life; and I cannot escape to the mountain, lest some evil take me, and I di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hold now, your servant has found grace in your sight, and you have magnified your mercy, which you have showed unto me in saving my life; and I cannot escape to the mountain, lest some evil take me, and I di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hold now, your servant has found grace in your sight, and you have magnified your mercy, which you have showed unto me in saving my life; and I cannot escape to the mountain, lest some evil take me, and I di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now, this city is near to flee unto, and it is a little one: Oh, let me escape thither, (is it not a little one?) and my soul shall liv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now, this city is near to flee unto, and it is a little one: Oh, let me escape thither, (is it not a little one?) and my soul shall liv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aid unto him, See, I have accepted you concerning this thing also, that I will not overthrow this city, for the which you have spok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aid unto him, See, I have accepted you concerning this thing also, that I will not overthrow this city, for the which you have spok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aste you, escape thither; for I cannot do anything till you be come thither. Therefore the name of the city was called Zo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aste you, escape thither; for I cannot do anything till you be come thither. Therefore the name of the city was called Zo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sun was risen upon the earth when Lot entered into Zo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the LORD rained upon Sodom and upon Gomorrah brimstone and fire from the LORD out of heav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the LORD rained upon Sodom and upon Gomorrah brimstone and fire from the LORD out of heav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overthrew those cities, and all the plain, and all the inhabitants of the cities, and that which grew upon the grou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overthrew those cities, and all the plain, and all the inhabitants of the cities, and that which grew upon the grou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his wife looked back from behind him, and she became a pillar of sal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braham got up early in the morning to the place where he stood before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looked toward Sodom and Gomorrah, and toward all the land of the plain, and beheld, and, lo, the smoke of the country went up as the smoke of a furnac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looked toward Sodom and Gomorrah, and toward all the land of the plain, and beheld, and, lo, the smoke of the country went up as the smoke of a furnac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God destroyed the cities of the plain, that God remembered Abraham, and sent Lot out of the midst of the overthrow, when he overthrew the cities in the which Lot dwel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God destroyed the cities of the plain, that God remembered Abraham, and sent Lot out of the midst of the overthrow, when he overthrew the cities in the which Lot dwel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God destroyed the cities of the plain, that God remembered Abraham, and sent Lot out of the midst of the overthrow, when he overthrew the cities in the which Lot dwel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Lot went up out of Zoar, and dwelt in the mountain, and his two daughters with him; for he feared to dwell in Zoar: and he dwelt in a cave, he and his two daughter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Lot went up out of Zoar, and dwelt in the mountain, and his two daughters with him; for he feared to dwell in Zoar: and he dwelt in a cave, he and his two daughter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firstborn said unto the younger, Our father is old, and there is not a man in the earth to come in unto us after the manner of all the eart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firstborn said unto the younger, Our father is old, and there is not a man in the earth to come in unto us after the manner of all the earth:]]></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Come, let us make our father drink wine, and we will lie with him, that we may preserve seed of our fath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Come, let us make our father drink wine, and we will lie with him, that we may preserve seed of our fath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made their father drink wine that night: and the firstborn went in, and lay with her father; and he perceived not when she lay down, nor when she aros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made their father drink wine that night: and the firstborn went in, and lay with her father; and he perceived not when she lay down, nor when she aros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t came to pass on the next day, that the firstborn said unto the younger, Behold, I lay last night with my father: let us make him drink wine this night also; and go you in, and lie with him, that we may preserve seed of our fathe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t came to pass on the next day, that the firstborn said unto the younger, Behold, I lay last night with my father: let us make him drink wine this night also; and go you in, and lie with him, that we may preserve seed of our fathe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t came to pass on the next day, that the firstborn said unto the younger, Behold, I lay last night with my father: let us make him drink wine this night also; and go you in, and lie with him, that we may preserve seed of our fathe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made their father drink wine that night also: and the younger arose, and lay with him; and he perceived not when she lay down, nor when she aros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made their father drink wine that night also: and the younger arose, and lay with him; and he perceived not when she lay down, nor when she aros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us were both the daughters of Lot with child by their fathe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first born bare a son, and called his name Moab: the same is the father of the Moabites unto this da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first born bare a son, and called his name Moab: the same is the father of the Moabites unto this day.]]></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younger, she also bare a son, and called his name Benammi: the same is the father of the children of Ammon unto this day.]]></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younger, she also bare a son, and called his name Benammi: the same is the father of the children of Ammon unto this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த இரண்டு தூதரும் சாயங்காலத்திலே சோதோமுக்கு வந்தார்கள்; லோத்து சோதோமின் 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ந்தான். அவர்களைக் கண்டு, லோத்து எழுந்து எதிர்கொண்டு தரைமட்டும் குனி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ண்டவன்மார்களே, அடியேனுடைய வீட்டுமுகமாய் நீங்கள் திரும்பி, உங்கள் கால்களைக் கழுவி, இராத்த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ல் எழுந்து பிரயாணப்பட்டுப் போகலாம் என்றான். அதற்கு அவர்கள்: அப்படியல்ல, வீ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ங்கு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அவர்களை மிகவும் வருந்திக் கேட்டுக்கொண்டான்; அப்பொழுது அவனிடத்திற்குத் திரும்பி,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பிரவேசித்தார்கள். அவன் புளிப்பில்லாத அப்பங்களைச் சுட்டு, அவர்களுக்கு விருந்து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படுக்கும் முன்னே, சோதோம் பட்டணத்து மனிதராகிய வாலிபர்முதல் கிழவர்மட்டுமுள்ள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ம் நானாதிசைகளிலுமிருந்து வந்து, வீட்டைச் சூழ்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லோத்தைக் கூப்பிட்டு: இந்த இராத்திரி உன்னிடத்தில் வந்த மனுஷர் எங்கே? நா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படிக்கு அவர்களை எங்களிடத்தில் வெளியே கொண்டு வா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லோத்து வாசலுக்கு வெளியே வந்து, தனக்குப் பின்னாலே கதவைப் பூட்டி, அவர்களிடத்தி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கோதரரே, இந்த அக்கிரமம் செய்ய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புருஷரை அறியாத இரண்டு குமாரத்திகள் எனக்கு உண்டு; அவர்களை உங்களிடத்திற்கு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கிறேன், அவர்களுக்கு உங்கள் இஷ்டப்படி செய்யுங்கள்; இந்தப்புருஷர் என் கூரையின் நிழ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படியால், இவர்களுக்கு மாத்திரம் ஒன்றும் செய்ய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ர்கள்: அப்பாலே போ; பரதேசியாய் வந்த இவனா நியாயம் பேசுகிறது? இப்பொழுது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தைப்பார்க்கிலும் உனக்கு அதிக பொல்லாப்புச் செய்வோம் என்று சொல்லி, லோத்து என்பவனை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க் கதவை உடைக்க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ந்தப் புருஷர்கள் தங்கள் கைகளை வெளியே நீட்டி, லோத்தைத் தங்களண்டைக்கு வீட்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ழுத்துக்கொண்டு, கதவைப்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ருவாசலிலிருந்த சிறியோரும் பெரியோருமாகிய மனிதருக்குக் குருட்டாட்டம் பிடிக்க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ர்கள் வாசலைத் தேடித்தேடி அலுத்து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அந்தப் புருஷர் லோத்தை நோக்கி: இவ்விடத்தில் இன்னும் உனக்கு யார்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மகனாவது, உன் குமாரராவது, உன் குமாரத்திகளாவது, பட்டணத்தில் உனக்குரிய எவர்களாவது இருந்தா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ஸ்தலத்திலிருந்து வெளியே அழைத்துக்கொண்டு 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இந்த ஸ்தலத்தை அழிக்கப்போகிறோம்; இவர்கள் கூக்குரல் கர்த்தரு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ருக்கிறது; இதை அழிக்கக் கர்த்தர் எங்களை அனுப்பினா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லோத்து புறப்பட்டு, தன் குமாரத்திகளை விவாகம்பண்ணப்போகிற தன் மருமக்கள்மாரோடே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எழுந்து இந்த ஸ்தலத்தை விட்டுப் புறப்படுங்கள்; கர்த்தர் இந்தப் பட்டணத்தை அழிக்கப் போ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வனுடைய மருமக்கள்மாரின் பார்வைக்கு அவன் பரியாசம்பண்ணுகிறதாகக்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ழக்கு வெளுக்கும்போது அந்தத் தூதர் லோத்தை நோக்கி: பட்டணத்திற்கு வரும் தண்டனையி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யாதபடிக்கு எழுந்து, உன் மனைவியையும், இங்கே இருக்கிற உன் இரண்டு குமாரத்திகளையும் அழைத்துக்கொண்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அவனைத் துரித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தாமதித்துக்கொண்டிருக்கும்போது கர்த்தர் அவன்மேல் வைத்த இரக்கத்தினாலே, அந்தப் புருஷ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யும், அவன் மனைவியின் கையையும், அவன் இரண்டு குமாரத்திகளின் கையையும் பிடித்து,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ற்கு வெளியே கொண்டுபோய் 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வெளியே கொண்டுபோய் விட்டபின்பு, அவர்: உன் ஜீவன் தப்ப ஓடிப்போ, பின்னிட்டுப் பாராதே; இ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மியில் எங்கும் நிற்காதே; நீ அழியாதபடிக்கு மலைக்கு ஓடிப்போ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லோத்து: அப்படியல்ல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மது கண்களில் உமது அடியேனுக்குக் கிருபைகிடைத்ததே; என் பிராணனைக் காக்கத் தேவரீர் எனக்கு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யைப் பெரிதாக விளங்கப்பண்ணினீர்; மலைக்கு ஓடிப்போக என்னால் முடியாது, தீங்கு என்னைத் தொ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மரித்து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 அந்த ஊர் இருக்கிறதே, நான் அதற்கு ஓடிப்போகத்தக்கதாய் அது கிட்ட இருக்கிறது; என் பிரா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 நான் அங்கே ஓடிப்போகட்டும், அது சின்ன ஊர்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அவர்: நீ கேட்டுக்கொண்ட ஊரை நான் கவிழ்த்துப்போடாதபடிக்கு, இந்த விஷயத்திலும்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கிர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ரமாய் அங்கே ஓடித் தப்பித்துக்கொள்; நீ அங்கே போய்ச் சேருமட்டும் நான் ஒன்றும் செய்யக்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ஆகையால் அந்த ஊர் சோவார் என்ன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லோத்து சோவாருக்குள் வரும்போது பூமியின்மேல் சூரியன் உதி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கர்த்தர் சோதோமின்மேலும் கொமோராவின்மேலும், கர்த்தராலே வானத்திலிருந்து கந்தக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யும் வருஷிக்க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ப் பட்டணங்களையும், அந்தச் சம பூமியனைத்தையும், அந்தப் பட்டணங்களின் எல்லாக் கு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ன் பயிரையும் அழித்து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மனைவியோ பின்னிட்டுப் பார்த்து, உப்புத்தூண் ஆ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டியற்காலத்தில் ஆபிரகாம் எழுந்து, தான் கர்த்தருக்கு முன்பாக நின்ற இடத்திற்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தோம் கொமோரா பட்டணங்களின் திசையையும், சமபூமியாகிய தேசம் முழுவதையும் நோக்கிப் பார்த்தான்;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ன் புகை சூளையின் புகையைப்போல 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வன் அந்தச் சம பூமியின் பட்டணங்களை அழிக்கும்போது, தேவன் ஆபிரகாமை நினைத்து, லோத்து குடி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த் தாம் கவிழ்த்துப் போடுகையில், லோத்தை அந்த அழிவின் நடுவிலிருந்து தப்பிப்போகும்படி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ன்பு லோத்து சோவாரிலே குடியிருக்கப் பயந்து, சோவாரை விட்டுப்போய், அவனும் அவனோடேகூட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குமாரத்திகளும் மலையிலே 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மூத்தவள் இளையவளைப் பார்த்து: நம்முடைய தகப்பன் முதிர்வயதானார், பூமியெங்கும் நட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யின்படியே நம்மோடே சேரப் பூமியிலே ஒரு புருஷனு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ம்முடைய தகப்பனால் சந்ததி உண்டாகும்படிக்கு, அவருக்கு மதுவைக் குடிக்கக்கொடுத்து, அவ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னிப்போம் வா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டியே அன்று இரவிலே, தங்கள் தகப்பனுக்கு மதுவைக் குடிக்கக் கொடுத்தார்கள். மூத்தவள் போய்,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டே சயனித்தாள்; அவள் சயனித்ததையும் எழுந்திருந்ததையும் அவன் உணரா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றுநாளிலே மூத்தவள் இளையவளைப் பார்த்து: நேற்று ராத்திரி நான் தகப்பனோடே சயனித்தேன்; இ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த்திரியும் மதுவைக்குடிக்கக் கொடுப்போம், நம்முடைய தகப்பனால் சந்ததி உண்டாகும்படி நீ போய் அவரோடே 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டியே அன்று ராத்திரியிலும் தங்கள் தகப்பனுக்கு மதுவைக்குடிக்கக் கொடுத்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யவள் எழுந்து போய், அவனோடே சயனித்தாள்; அவள் சயனித்ததையும் எழுந்திருந்ததையும் அவன் உணரா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வ்விதமாய் லோத்தின் குமாரத்திகள் இருவரும் தங்கள் தகப்பனாலே கர்ப்பவதியா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மூத்தவள் ஒரு குமாரனைப் பெற்று, அவனுக்கு மோவாப் என்று பேரிட்டாள்; அவன் இந்நாள்வரைக்கும்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பியருக்குத்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ளையவளும் ஒரு குமாரனைப் பெற்று, அவனுக்குப் பென்னம்மி என்று பேரிட்டாள்; அவன்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அம்மோன் புத்திரருக்குத்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9]]></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2026-10-21T01:49:50Z</dcterms:created>
  <dcterms:modified xsi:type="dcterms:W3CDTF">2026-10-21T01:49:50Z</dcterms:modified>
  <dc:title>ஆதியாகமம்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