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ராகிய ஆசாரியருக்கும் லேவிகோத்திரத்தார் அனைவருக்கும் இஸ்ரவேல் புத்திரருடன் பங்கும் சுதந்தரமும் இல்லாதிருப்பதாக; கர்த்தருக்கு இடப்படும் தகனபலிகளையும் அவருக்குச் சுதந்தரமானவைகளையும் அவர்கள் புசிப்பா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ராகிய ஆசாரியருக்கும் லேவிகோத்திரத்தார் அனைவருக்கும் இஸ்ரவேல் புத்திரருடன் பங்கும் சுதந்தரமும் இல்லாதிருப்பதாக; கர்த்தருக்கு இடப்படும் தகனபலிகளையும் அவருக்குச் சுதந்தரமானவைகளையும் அவர்கள் புசிப்பா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ராகிய ஆசாரியருக்கும் லேவிகோத்திரத்தார் அனைவருக்கும் இஸ்ரவேல் புத்திரருடன் பங்கும் சுதந்தரமும் இல்லாதிருப்பதாக; கர்த்தருக்கு இடப்படும் தகனபலிகளையும் அவருக்குச் சுதந்தரமானவைகளையும் அவர்கள் புசிப்பா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கோதரருக்குள்ளே அவர்களுக்குச் சுதந்தரமில்லை; கர்த்தர் அவர்களுக்குச் சொல்லியபடியே, அவரே அவர்கள் சுதந்த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கோதரருக்குள்ளே அவர்களுக்குச் சுதந்தரமில்லை; கர்த்தர் அவர்களுக்குச் சொல்லியபடியே, அவரே அவர்கள் சுதந்தர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த்தினிடத்தில் பெற்றுக்கொள்ள வேண்டிய ஆசாரியருக்குரிய வரத்தாவது: ஜனங்கள் பலியிடும் ஆடுமாடுகளில் முன்னந்தொடையையும் தாடைகளையும் இரைப்பையையும் ஆசாரியனுக்குக் கொட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த்தினிடத்தில் பெற்றுக்கொள்ள வேண்டிய ஆசாரியருக்குரிய வரத்தாவது: ஜனங்கள் பலியிடும் ஆடுமாடுகளில் முன்னந்தொடையையும் தாடைகளையும் இரைப்பையையும் ஆசாரியனுக்குக் கொட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ானியம், திராட்சரசம், எண்ணெய், ஆட்டுரோமம் என்னும் இவைகளின் முதற்பலனையும் அவனுக்குக் கொட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ானியம், திராட்சரசம், எண்ணெய், ஆட்டுரோமம் என்னும் இவைகளின் முதற்பலனையும் அவனுக்குக் கொடு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ானியம், திராட்சரசம், எண்ணெய், ஆட்டுரோமம் என்னும் இவைகளின் முதற்பலனையும் அவனுக்குக் கொடு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கர்த்தருடைய சந்நிதியில் நிற்கும் லேவியராகிய தன் எல்லாச் சகோதரரைப்போலும் தன் தேவனாகிய கர்த்தரின் நாமத்தை முன்னிட்டு ஊழியஞ்செய்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கர்த்தருடைய சந்நிதியில் நிற்கும் லேவியராகிய தன் எல்லாச் சகோதரரைப்போலும் தன் தேவனாகிய கர்த்தரின் நாமத்தை முன்னிட்டு ஊழியஞ்செய்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ம் அவன் குமாரரும் எந்நாளும் கர்த்தரின் நாமத்தை முன்னிட்டு ஆராதனை செய்யும்படி நிற்கும்பொருட்டு, உன் தேவனாகிய கர்த்தர் உன் கோத்திரத்தார் எல்லாருக்குள்ளும் அவனையே தெரிந்துகொண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ம் அவன் குமாரரும் எந்நாளும் கர்த்தரின் நாமத்தை முன்னிட்டு ஆராதனை செய்யும்படி நிற்கும்பொருட்டு, உன் தேவனாகிய கர்த்தர் உன் கோத்திரத்தார் எல்லாருக்குள்ளும் அவனையே தெரிந்துகொண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ட்டவர்கள் தங்கள் பிதாக்களுடைய ஆஸ்தியின் விலைக்கிரயத்தை அநுபவிக்கிறதும் அல்லாமல், சாப்பாட்டிற்காகச் சமமான பாகத்தையும் பெற்றுக்கொள்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ட்டவர்கள் தங்கள் பிதாக்களுடைய ஆஸ்தியின் விலைக்கிரயத்தை அநுபவிக்கிறதும் அல்லாமல், சாப்பாட்டிற்காகச் சமமான பாகத்தையும் பெற்றுக்கொள்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ல் எவ்விடத்திலுமுள்ள உன் வாசல்கள் யாதொன்றிலே தங்கின ஒரு லேவியன் அவ்விடத்தை விட்டு, கர்த்தர் தெரிந்துகொண்ட ஸ்தானத்திற்கு மனப்பூர்வமாய் வந்த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ல் எவ்விடத்திலுமுள்ள உன் வாசல்கள் யாதொன்றிலே தங்கின ஒரு லேவியன் அவ்விடத்தை விட்டு, கர்த்தர் தெரிந்துகொண்ட ஸ்தானத்திற்கு மனப்பூர்வமாய் வந்த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க்குக் கொடுக்கும் தேசத்தில் நீ போய்ச் சேரும் போது, அந்த ஜாதிகள் செய்யும் அருவருப்புகளின்படி செய்யக் கற்றுக் கொள்ளவேண்ட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க்குக் கொடுக்கும் தேசத்தில் நீ போய்ச் சேரும் போது, அந்த ஜாதிகள் செய்யும் அருவருப்புகளின்படி செய்யக் கற்றுக் கொள்ளவேண்ட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மகனையாவது தன் மகளையாவது தீக்கடக்கப்பண்ணுகிறவனும், குறிசொல்லுகிறவனும், நாள்பார்க்கிறவனும், அஞ்சனம் பார்க்கிறவனும், சூனியக்காரன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மகனையாவது தன் மகளையாவது தீக்கடக்கப்பண்ணுகிறவனும், குறிசொல்லுகிறவனும், நாள்பார்க்கிறவனும், அஞ்சனம் பார்க்கிறவனும், சூனியக்காரன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மகனையாவது தன் மகளையாவது தீக்கடக்கப்பண்ணுகிறவனும், குறிசொல்லுகிறவனும், நாள்பார்க்கிறவனும், அஞ்சனம் பார்க்கிறவனும், சூனியக்காரன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ந்திரவாதியும், சன்னதக்காரனும், மாயவித்தைக்காரனும், செத்தவர்களிடத்தில் குறிகேட்கிறவனும் உங்களுக்குள்ளே இருக்கவேண்ட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ந்திரவாதியும், சன்னதக்காரனும், மாயவித்தைக்காரனும், செத்தவர்களிடத்தில் குறிகேட்கிறவனும் உங்களுக்குள்ளே இருக்கவேண்ட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ைகளைச் செய்கிறவன் எவனும் கர்த்தருக்கு அருவருப்பானவன்; இப்படிப்பட்ட அருவருப்புகளின் நிமித்தம் உன் தேவனாகிய கர்த்தர் அவர்களை உன் முன்னின்று துரத்திவிட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ைகளைச் செய்கிறவன் எவனும் கர்த்தருக்கு அருவருப்பானவன்; இப்படிப்பட்ட அருவருப்புகளின் நிமித்தம் உன் தேவனாகிய கர்த்தர் அவர்களை உன் முன்னின்று துரத்திவிட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ுக்கு முன்பாக நீ உத்தமனாயிருக்கக்கட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ுரத்திவிடப்போகிற இந்த ஜாதிகள் நாள் பார்க்கிறவர்களுக்கும் குறி சொல்லுகிறவர்களுக்கும் செவிகொடுக்கிறார்கள்; நீ அப்படிச் செய்கிறதற்கு உன் தேவனாகிய கர்த்தர் உத்தரவுகொ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ுரத்திவிடப்போகிற இந்த ஜாதிகள் நாள் பார்க்கிறவர்களுக்கும் குறி சொல்லுகிறவர்களுக்கும் செவிகொடுக்கிறார்கள்; நீ அப்படிச் செய்கிறதற்கு உன் தேவனாகிய கர்த்தர் உத்தரவுகொட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ுரத்திவிடப்போகிற இந்த ஜாதிகள் நாள் பார்க்கிறவர்களுக்கும் குறி சொல்லுகிறவர்களுக்கும் செவிகொடுக்கிறார்கள்; நீ அப்படிச் செய்கிறதற்கு உன் தேவனாகிய கர்த்தர் உத்தரவுகொட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என்னைப் போல ஒரு தீர்க்கதரிசியை உனக்காக உன் நடுவே உன் சகோதரரிலிருந்து எழும்பப் பண்ணுவார்; அவருக்குச் செவிகொடுப்பீர்கள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என்னைப் போல ஒரு தீர்க்கதரிசியை உனக்காக உன் நடுவே உன் சகோதரரிலிருந்து எழும்பப் பண்ணுவார்; அவருக்குச் செவிகொடுப்பீர்கள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என்னை நோக்கி: அவர்கள் சொன்னது சரிய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ப்போல ஒரு தீர்க்கதரிசியை நான் அவர்களுக்காக அவர்கள் சகோதரரிலிருந்து எழும்பப்பண்ணி, என் வார்த்தைகளை அவர் வாயில் அருளுவேன்; நான் அவருக்குக் கற்பிப்பதையெல்லாம் அவர்களுக்குச் சொல்ல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ப்போல ஒரு தீர்க்கதரிசியை நான் அவர்களுக்காக அவர்கள் சகோதரரிலிருந்து எழும்பப்பண்ணி, என் வார்த்தைகளை அவர் வாயில் அருளுவேன்; நான் அவருக்குக் கற்பிப்பதையெல்லாம் அவர்களுக்குச் சொல்லு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நாமத்தினாலே அவர் சொல்லும் என் வார்த்தைகளுக்குச் செவிகொடாதவன் எவனோ அவனை நான் விசாரி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நாமத்தினாலே அவர் சொல்லும் என் வார்த்தைகளுக்குச் செவிகொடாதவன் எவனோ அவனை நான் விசாரி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டி நான் கட்டளையிடாத வார்த்தையை என் நாமத்தினாலே சொல்லத் துணியும் தீர்க்கதரிசியும், வேறே தேவர்களின் நாமத்தினாலே பேசும் தீர்க்கதரிசியும் சாகக்கடவ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டி நான் கட்டளையிடாத வார்த்தையை என் நாமத்தினாலே சொல்லத் துணியும் தீர்க்கதரிசியும், வேறே தேவர்களின் நாமத்தினாலே பேசும் தீர்க்கதரிசியும் சாகக்கடவ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டி நான் கட்டளையிடாத வார்த்தையை என் நாமத்தினாலே சொல்லத் துணியும் தீர்க்கதரிசியும், வேறே தேவர்களின் நாமத்தினாலே பேசும் தீர்க்கதரிசியும் சாகக்கடவ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சொல்லாத வார்த்தை இன்னதென்று நான் எப்படி அறிவேன் என்று நீ உன் இருதயத்தில் சொல்வாயாகில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தீர்க்கதரிசி கர்த்தரின் நாமத்தினாலே சொல்லும் காரியம் நடவாமலும் நிறைவேறாமலும் போனால், அது கர்த்தர் சொல்லாத வார்த்தை; அந்தத் தீர்க்கதரிசி அதைத் துணிகரத்தினால் சொன்னான்; அவனுக்கு நீ பயப்படவேண்டா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தீர்க்கதரிசி கர்த்தரின் நாமத்தினாலே சொல்லும் காரியம் நடவாமலும் நிறைவேறாமலும் போனால், அது கர்த்தர் சொல்லாத வார்த்தை; அந்தத் தீர்க்கதரிசி அதைத் துணிகரத்தினால் சொன்னான்; அவனுக்கு நீ பயப்படவேண்டா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தீர்க்கதரிசி கர்த்தரின் நாமத்தினாலே சொல்லும் காரியம் நடவாமலும் நிறைவேறாமலும் போனால், அது கர்த்தர் சொல்லாத வார்த்தை; அந்தத் தீர்க்கதரிசி அதைத் துணிகரத்தினால் சொன்னான்; அவனுக்கு நீ பயப்பட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লেবি পরিবারগোষ্ঠীর লোকরা ইস্রায়েল জমির কোনো অংশ পাবে না| ঐ লোকরা যাজক হিসেবে কাজ করবে| য়ে 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ীকৃত উপহার আগুনে রান্না করা হয় এবং প্রভুকে নিবেদন করা হয়, সেগুলো খেযে তারা জীবনধার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বি পরিবারগোষ্ঠীর লোকদের এটিই হলো অংশ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ন্যান্য পরিবারগোষ্ঠীর মতো লেবীয় পরিবারগোষ্ঠীর লোকরা জমির কোনো অংশ পাবে না| প্রভু তাদের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 সেই অনুসারে লেবীয়দের অংশ হিসেবে প্রভু নিজেই আ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যখন তোমরা বলি হিসাবে গোরু অথবা মেষ হত্যা কর, তখন তোমরা যাজকদের এই অংশগুলো অবশ্যই দেবে; কাঁধ, দ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 এবং পাকস্থল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দের সংগৃহীত ফসলের প্রথম অংশ তোমরা যাজকদের অবশ্যই দেবে| তোমাদের শস্যের, তোমাদের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ের এবং তোমাদের তেলের প্রথম অংশ তোমরা তাদের অবশ্যই দেবে| তোমাদের মেষের থেকে সংগৃহীত পশ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 অংশ তোমরা লেবীয়দের অবশ্য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র সামনে কর্তব্যরত অন্যান্য লেবীয় ভাইদের মতোই এই লেবীয়ও তার প্রভু ঈশ্বরের নামে সেব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েন? কারণ তোমাদের প্রভু ঈশ্বর তোমাদের সমস্ত পরিবারগোষ্ঠীর কথা বিবেচনা করেছিলেন এবং চিরকাল যাজ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াবে তাঁর সেবা করার জন্য তিনি লেবি এবং তার উত্তরপুরুষদের মনোনীত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ৈতৃক অধিকার বিক্রি করে সে য়ে মূল্য় পেয়েছে সেটা ছাড়াও সে অন্যান্য লেবীয়দের সঙ্গে খাব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ন অংশ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তোমাদের শহরে বাসকারী কোন লেবীয় যদি তার বাসস্থান ত্যাগ করে, প্রভু য়ে স্থান মনোনীত করেছেন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স্থানে বাস করতে আসে, তখন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প্রভু, তোমাদের ঈশ্বর, তোমাদের য়ে দেশ দিচ্ছেন সেই দেশে তোমরা যখন আসবে, তখন সেখানে অন্যান্য জা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য়ে সকল সাংঘাতিক কাজ করে সেগুলো তোমরা শিখ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দের বেদীর ওপরের আগুনে তোমরা তোমাদের পুত্রদের অথবা কন্যাদের উত্সর্গ করবে না| কোন ভাববা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কথা বলে অথবা কোন যাদুকর, কোন ডাইনি অথবা কোন মাযাবীর কাছে গিয়ে নিজেদের ভবিষ্যত্‌ জানার চেষ্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াউকে অন্যান্য লোকদের ওপরে যাদুমন্ত্রের প্রযোগ করার চেষ্টা করতে দিও না| তোমাদের কোনো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ুতুড়িযা অথবা যাদুকর হতে দিও না; এবং মৃত লোকর আত্মার সঙ্গে কথা বলার চেষ্টা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ঐ সমস্ত কাজ যারা করে, সেইসব লোকদের প্রভু, তোমাদের ঈশ্বর, ঘৃণা করেন| এই কারণেই প্রভু ঐ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র লোকদের তোমাদের সামনে দেশ ছেড়ে য়েতে বাধ্য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অবশ্যই প্রভু তোমাদের ঈশ্বরের কাছে সম্পূর্ণরূপে বিশ্বস্ত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তোমরা য়ে ঐ সমস্ত জাতির লোকদের তোমাদের দেশ ছেড়ে য়েতে বাধ্য করছ তারা তাদের কথা শোনে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দুবিদযা চর্চা করে এবং ভবিষ্যত্‌ বলে| কিন্তু প্রভু, তোমাদের ঈশ্বর, তোমাদের এই জিনিসগুলো করতে দেব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, তোমাদের ঈশ্বর, তোমাদের জন্য একজন ভাববাদী পাঠাবেন| তোমাদের নিজের লোকদের মধ্য থেকে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 আসবে| সে আমারই মতো হবে| তোমরা অবশ্যই এই ভাববাদীর কথা শুন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রা ঈশ্বরের কাছে য়ে চেয়েছিলে সেই অনুযায়ীতিনি এই ভাববাদীকে তোমাদের কাছে পাঠাবেন| যখন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রেব পর্বতে সকলে একত্রিত হয়েছিলে, তখন তোমরা ঈশ্বরের রব শুনে এবং পর্বতমালার ওপরে সেই মহত্‌ আগ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 ভীত হয়েছিলে| সেজন্য তোমরা বলেছিলে, ‘আমাদের প্রভু ঈশ্বরের রব আমাদের পুনরায আর শোনাব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আর সেই মহত্‌ আগুন দেখতে দেবেন না, দেখলে আমরা মারা যাব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প্রভু আমাকে বলেছিলেন, “তারা যা বলেছে তা যথার্থ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তাদের কাছে তোমার মতোই একজন ভাববাদী পাঠাব| এই ভাববাদী তাদের লোকদের মধ্যেই একজন হবে| স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অবশ্যই বলবে সেটা আমি তাকে বলে দেব| আমি যা আদেশ করি তার সমস্ত কিছু সে লোকদের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 ভাববাদী আমার জন্যই বলবে এবং যখন সে কথা বলবে, যদি কোন ব্যক্তি আমার আদেশ না শোনে তাহলে আম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শাস্তি দে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কিন্তু একজন ভাববাদী এমন কিছু বলতে পারে যা আমি তাকে বলার জন্য বলি নি| এবং সে লোকদের এও বলতে প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ে আমার হয়েই তা বলছে| যদি এরকম ঘটনা ঘটে তাহলে সেই ভাববাদীকে অবশ্যই হত্যা করা উচিত্‌| এছাড়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ভাববাদী আসতে পারে য়ে অন্যান্য দেবতার হয়ে কথা বলে| সেই ভাববাদীকেও অবশ্যই হত্যা কর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রা হয়তো ভাবতে পার, ‘আমরা কি করে জানতে পারবো য়ে ভাববাদী যা বলছে সেগুলো প্রভুর কথা নয়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দি কোনো ভাববাদী বলে য়ে সে প্রভুর জন্য বলছে, কিন্তু যা বলছে তা না ঘটে, তাহলেই তোমরা জানব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সেটি বলেন নি| তোমরা বুঝতে পারবে য়ে, এই ভাববাদী তার নিজের ধারণার কথাই বলছে| তোমরা তাকে ভয় প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2026-10-21T06:08:41Z</dcterms:created>
  <dcterms:modified xsi:type="dcterms:W3CDTF">2026-10-21T06:08:41Z</dcterms:modified>
  <dc:title>দ্বিতীয় বিবরণ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