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presProps" Target="presProps.xml"/>
  <Relationship Id="rId52" Type="http://schemas.openxmlformats.org/officeDocument/2006/relationships/viewProps" Target="viewProps.xml"/>
  <Relationship Id="rId5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it came to pass after this, that Nahash the king of the children of Ammon died, and his son reigned in his positio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it came to pass after this, that Nahash the king of the children of Ammon died, and his son reigned in his position.]]></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David said, I will show kindness unto Hanun the son of Nahash, because his father showed kindness to me. And David sent messengers to comfort him concerning his father. So the servants of David came into the land of the children of Ammon to Hanun, to comfort him.]]></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David said, I will show kindness unto Hanun the son of Nahash, because his father showed kindness to me. And David sent messengers to comfort him concerning his father. So the servants of David came into the land of the children of Ammon to Hanun, to comfort him.]]></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David said, I will show kindness unto Hanun the son of Nahash, because his father showed kindness to me. And David sent messengers to comfort him concerning his father. So the servants of David came into the land of the children of Ammon to Hanun, to comfort him.]]></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ut the princes of the children of Ammon said to Hanun, Think you that David does honour your father, that he has sent comforters unto you? are not his servants come unto you in order to search, and to overthrow, and to spy out the lan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ut the princes of the children of Ammon said to Hanun, Think you that David does honour your father, that he has sent comforters unto you? are not his servants come unto you in order to search, and to overthrow, and to spy out the land?]]></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ut the princes of the children of Ammon said to Hanun, Think you that David does honour your father, that he has sent comforters unto you? are not his servants come unto you in order to search, and to overthrow, and to spy out the lan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ut the princes of the children of Ammon said to Hanun, Think you that David does honour your father, that he has sent comforters unto you? are not his servants come unto you in order to search, and to overthrow, and to spy out the lan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Wherefore Hanun took David's servants, and shaved them, and cut off their garments in the midst hard by their buttocks, and sent them away.]]></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Wherefore Hanun took David's servants, and shaved them, and cut off their garments in the midst hard by their buttocks, and sent them away.]]></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Wherefore Hanun took David's servants, and shaved them, and cut off their garments in the midst hard by their buttocks, and sent them away.]]></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there went certain, and told David how the men were served. And he sent to meet them: for the men were greatly ashamed. And the king said, Tarry at Jericho until your beards be grown, and then return.]]></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there went certain, and told David how the men were served. And he sent to meet them: for the men were greatly ashamed. And the king said, Tarry at Jericho until your beards be grown, and then return.]]></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there went certain, and told David how the men were served. And he sent to meet them: for the men were greatly ashamed. And the king said, Tarry at Jericho until your beards be grown, and then return.]]></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when the children of Ammon saw that they had made themselves abhorrent to David, Hanun and the children of Ammon sent a thousand talents of silver to hire them chariots and horsemen out of Mesopotamia, and out of Syriamaachah, and out of Zobah.]]></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when the children of Ammon saw that they had made themselves abhorrent to David, Hanun and the children of Ammon sent a thousand talents of silver to hire them chariots and horsemen out of Mesopotamia, and out of Syriamaachah, and out of Zobah.]]></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when the children of Ammon saw that they had made themselves abhorrent to David, Hanun and the children of Ammon sent a thousand talents of silver to hire them chariots and horsemen out of Mesopotamia, and out of Syriamaachah, and out of Zobah.]]></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So they hired thirty and two thousand chariots, and the king of Maachah and his people; who came and pitched before Medeba. And the children of Ammon gathered themselves together from their cities, and came to battl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So they hired thirty and two thousand chariots, and the king of Maachah and his people; who came and pitched before Medeba. And the children of Ammon gathered themselves together from their cities, and came to battl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So they hired thirty and two thousand chariots, and the king of Maachah and his people; who came and pitched before Medeba. And the children of Ammon gathered themselves together from their cities, and came to battl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when David heard of it, he sent Joab, and all the host of the mighty me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children of Ammon came out, and put the battle in array before the gate of the city: and the kings that were come were by themselves in the fiel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children of Ammon came out, and put the battle in array before the gate of the city: and the kings that were come were by themselves in the fiel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Now when Joab saw that the battle was set against him before and behind, he chose out of all the choice of Israel, and put them in array against the Syrian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Now when Joab saw that the battle was set against him before and behind, he chose out of all the choice of Israel, and put them in array against the Syrian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rest of the people he delivered unto the hand of Abishai his brother, and they set themselves in array against the children of Ammo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rest of the people he delivered unto the hand of Abishai his brother, and they set themselves in array against the children of Ammo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he said, If the Syrians be too strong for me, then you shall help me: but if the children of Ammon be too strong for you, then I will help you.]]></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he said, If the Syrians be too strong for me, then you shall help me: but if the children of Ammon be too strong for you, then I will help you.]]></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e of good courage, and let us behave ourselves valiantly for our people, and for the cities of our God: and let the LORD do that which is good in his sight.]]></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e of good courage, and let us behave ourselves valiantly for our people, and for the cities of our God: and let the LORD do that which is good in his sight.]]></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So Joab and the people that were with him drew nigh before the Syrians unto the battle; and they fled before him.]]></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So Joab and the people that were with him drew nigh before the Syrians unto the battle; and they fled before him.]]></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when the children of Ammon saw that the Syrians were fled, they likewise fled before Abishai his brother, and entered into the city. Then Joab came to Jerusalem.]]></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when the children of Ammon saw that the Syrians were fled, they likewise fled before Abishai his brother, and entered into the city. Then Joab came to Jerusalem.]]></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when the Syrians saw that they were put to the worse before Israel, they sent messengers, and drew forth the Syrians that were beyond the river: and Shophach the captain of the host of Hadarezer went before them.]]></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when the Syrians saw that they were put to the worse before Israel, they sent messengers, and drew forth the Syrians that were beyond the river: and Shophach the captain of the host of Hadarezer went before them.]]></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when the Syrians saw that they were put to the worse before Israel, they sent messengers, and drew forth the Syrians that were beyond the river: and Shophach the captain of the host of Hadarezer went before them.]]></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t was told David; and he gathered all Israel, and passed over Jordan, and came upon them, and set the battle in array against them. So when David had put the battle in array against the Syrians, they fought with him.]]></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t was told David; and he gathered all Israel, and passed over Jordan, and came upon them, and set the battle in array against them. So when David had put the battle in array against the Syrians, they fought with him.]]></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t was told David; and he gathered all Israel, and passed over Jordan, and came upon them, and set the battle in array against them. So when David had put the battle in array against the Syrians, they fought with him.]]></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But the Syrians fled before Israel; and David slew of the Syrians seven thousand men which fought in chariots, and forty thousand footmen, and killed Shophach the captain of the host.]]></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But the Syrians fled before Israel; and David slew of the Syrians seven thousand men which fought in chariots, and forty thousand footmen, and killed Shophach the captain of the host.]]></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when the servants of Hadarezer saw that they were put to the worse before Israel, they made peace with David, and became his servants: neither would the Syrians help the children of Ammon any mor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when the servants of Hadarezer saw that they were put to the worse before Israel, they made peace with David, and became his servants: neither would the Syrians help the children of Ammon any more.]]></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when the servants of Hadarezer saw that they were put to the worse before Israel, they made peace with David, and became his servants: neither would the Syrians help the children of Ammon any mor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7551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நாளாகமம் : 1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தன்பின்பு, அம்மோன் புத்திரரின் ராஜாவாகிய நாகாஸ் மரித்து, அவன் குமாரன் அவன் ஸ்தான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ப்பொழுது தாவீது: ஆனூனின் தகப்பனாகிய நாகாஸ் எனக்குத் தயவுசெய்ததுபோல, நானும் அவன் குமார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னுக்குத் தயவுசெய்வேன் என்று சொல்லி, அவன் தகப்பனுக்காக அவனுக்கு ஆறுதல்சொல்ல ஸ்தானாபதி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னான்; தாவீதின் ஊழியக்காரர் ஆனூனுக்கு ஆறுதல் சொல்ல அம்மோன் புத்திரரின் தேசத்திலே வந்த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ம்மோன் புத்திரரின் பிரபுக்கள் ஆனூனைப் பார்த்து: தாவீது ஆறுதல் சொல்லுகிறவர்களை உம்மி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னது, உம்முடைய தகப்பனைக் கனம்பண்ணுகிறதாய் உமக்குத் தோன்றுகிறதோ? தேசத்தை ஆராயவும், அ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விழ்த்துப்போடவும், உளவுபார்க்கவும் அல்லவோ, அவன் ஊழியக்காரர் உம்மிடத்தில் வந்தார்கள்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ழுது ஆனூன்: தாவீதின் ஊழியக்காரரைப் பிடித்து, அவர்கள் தாடியைச் சிரைத்து, அவர்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ஸ்திரங்களை இருப்பிடமட்டும் வைத்துவிட்டு, மற்றப் பாதியைக் கத்தரித்துப்போட்டு,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ந்த மனுஷர் வருகையில், அவர்கள் செய்தி தாவீதுக்கு அறிவிக்கப்பட்டது; அப்பொழுது அந்த மனுஷர் மி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கப்பட்டபடியினால், அவர்களுக்கு எதிராக ராஜா ஆட்களை அனுப்பி: உங்கள் தாடி வளருமட்டும்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கோவிலிருந்து பிற்பாடு வாருங்கள் என்று சொல்லச்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ம்மோன் புத்திரர் தாங்கள் தாவீதுக்கு அருவருப்பானதைக் கண்டபோது, ஆனூனும் அம்மோன் புத்திர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சொப்பொத்தாமியாவிலும் மாக்கா சோபா என்னும் சீரியரின் தேசத்திலுமிருந்து தங்களுக்கு இரத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ரைவீரரும் கூலிக்கு வரும்படி ஆயிரம்தாலந்து வெள்ளியையும் அனு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முப்பத்தீராயிரம் இரதங்களையும், மாக்காவின் ராஜாவையும், அவன் ஜனத்தையும் கூலிப்படையாக அழைப்பி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ர்கள் வந்து, மேதேபாவுக்கு முன்புறத்திலே பாளயமிறங்கினார்கள்; அம்மோன் புத்திரரும்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ங்களிலிருந்து கூடிக்கொண்டு யுத்தம்பண்ண 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தைத் தாவீது கேட்டபோது, யோவாபையும் பலசாலிகளின் இராணுவம் முழுவதையும் அனு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ம்மோன் புத்திரர் புறப்பட்டுவந்து, பட்டணத்து வாசலண்டையில் அணிவகுத்தார்கள்; வந்த ராஜாக்கள் தனி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யிலே போருக்கு ஆயத்தமாய் நி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யுத்த இராணுவங்களின் முகப்புத் தனக்கு முன்னும் பின்னும் இருக்கிறதை யோவாப் கண்டு, அவன் இஸ்ர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ந்துகொள்ளப்பட்ட அனைவரிலும் ஒரு பங்கைப் பிரித்தெடுத்து, அதைச் சீரியருக்கு எதிராக நிறு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மற்ற ஜனத்தை அம்மோன் புத்திரருக்கு எதிராகப் போருக்கு ஆயத்தப்படுத்தி, தன் சகோதரனாகிய அபிசாயி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ப்புவித்து, அவனை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என்னைப்பார்க்கிலும் சீரியர் பலங்கொண்டால் நீ எனக்குத் துணைநில்; உன்னைப்பார்க்கிலும் அம்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ர் பலங்கொண்டால் நான் உனக்குத் துணைநிற்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தைரியமாயிரு; நாம் நம்முடைய ஜனத்திற்காகவும், நமது தேவனுடைய பட்டணங்களுக்கா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ன்கொண்டிருக்கக்கடவோம்; கர்த்தர் தமது பார்வைக்கு நலமானதைச் செய்வாராக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பின்பு யோவாபும் அவனோடிருந்த ஜனமும் சீரியரோடு யுத்தம்பண்ணச் சேர்ந்தார்கள்; அவர்கள் அவ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9]]></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பாக முறிந்தோ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9]]></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சீரியர் முறிந்தோடுகிறதை அம்மோன் புத்திரர் கண்டபோது, அவர்களும் அவன் சகோதரனாகிய அபிசாயி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9]]></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பாக முறிந்தோடிப் பட்டணத்திற்கு உட்பட்டார்கள்; யோவாப் திரும்ப எருசலேமுக்கு 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9]]></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தாங்கள் இஸ்ரவேலுக்கு முன்பாக முறிய அடிக்கப்பட்டதைக் கண்டபோது, அவர்கள் நதி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9]]></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றத்திலிருக்கிற சீரியரை வரவழைத்தார்கள்; ஆதாரேசரின் படைத்தலைவனாகிய சோப்பாக் அவர்களுக்கு முன்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9]]></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ந்து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9]]></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து தாவீதுக்கு அறிவிக்கப்பட்டது, அவன் இஸ்ரவேலைக் கூட்டிக்கொண்டு, யோர்தானைக் கட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9]]></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ச் சமீபமாய் வந்தபோது, அவர்களுக்கு எதிராக இராணுவங்களை நிறுத்தினார்கள்; தாவீது சீரிய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9]]></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திராக இராணுவங்களைப் போருக்கு ஆயத்தப்படுத்தினபின் அவனோடு யுத்தம்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9]]></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சீரியர் இஸ்ரவேலுக்கு முன்பாக முறிந்தோடினார்கள்; தாவீது சீரியரிலே ஆயிரம் இரதங்களின் மனுஷ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9]]></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பதினாயிரம் காலாட்களையும் கொன்று, படைத்தலைவனாகிய சோப்பாக்கையும் கொ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9]]></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தாங்கள் இஸ்ரவேலுக்கு முன்பாகமுறிய அடிக்கப்பட்டதை ஆதாரேசரின் சேவகர் கண்டபோது அவர்கள் தாவீதோ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9]]></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தானம்பண்ணி, அவனைச் சேவித்தார்கள்; அப்புறம் அம்மோன் புத்திரருக்கு உதவிசெய்ய சீரி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9]]></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தில்லாதி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19]]></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2026-10-21T05:07:25Z</dcterms:created>
  <dcterms:modified xsi:type="dcterms:W3CDTF">2026-10-21T05:07:25Z</dcterms:modified>
  <dc:title>1 நாளாகமம் : 19</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