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ஞானத்தினாலே பூமியை அஸ்திபாரப்படுத்தி, புத்தியினாலே வானங்களை ஸ்தாப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ஞானத்தினாலே ஆழங்கள் பிரிந்தது, ஆகாயமும் பனியைப்பெய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கனே, இவைகள் உன் கண்களை விட்டுப் பிரியாதிருப்பதாக; மெய்ஞ்ஞானத்தையும் நல்லாலோசனையையும் காத்துக்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உன் ஆத்துமாவுக்கு ஜீவனும், உன் கழுத்துக்கு அலங்காரமு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பயமின்றி உன் வழியில் நடப்பாய், உன் கால் இடற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படுக்கும்போது பயப்படாதிருப்பாய்; நீ படுத்துக்கொள்ளும்போது உன் நித்திரை இன்பம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டிதியான திகிலும், துஷ்டர்களின் பாழ்க்கடிப்பும் வரும்போது நீ அஞ்சவேண்ட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உன் நம்பிக்கையாயிருந்து, உன் கால் சிக்கிக்கொள்ளாதபடி கா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ன்மைசெய்யும்படி உனக்குத் திராணியிருக்கும்போது, அதை செய்யத்தக்கவர்களுக்குச் செய்யாமல் இரா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ன்மைசெய்யும்படி உனக்குத் திராணியிருக்கும்போது, அதை செய்யத்தக்கவர்களுக்குச் செய்யாமல் இரா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னிடத்தில் பொருள் இருக்கையில் உன் அயலானை நோக்கி: நீ போய்த் திரும்பவா, நாளைக்குத் தருவேன் என்று சொல்லா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ச்சமின்றி உன்னிடத்தில் வாசம்பண்ணுகிற உன் அயலானுக்கு விரோதமாக தீங்கு நினையா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வன் உனக்குத் தீங்குசெய்யாதிருக்க, காரணமின்றி அவனோடே வழக்காடா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டுமையுள்ளவன்மேல் பொறாமை கொள்ளாதே; அவனுடைய வழிகளிலொன்றையும் தெரிந்துகொள்ளா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ாறுபாடுள்ளவன் கர்த்தருக்கு அருவருப்பானவன்; நீதிமான்களோடே அவருடைய இரகசியம்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ுன்மார்க்கனுடைய வீட்டில் கர்த்தரின் சாபம் இருக்கிறது, நீதிமான்களுடைய வாசஸ்தலத்தையோ அவர் ஆசீர்வதி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கழ்வோரை அவர் இகழுகிறார்; தாழ்மையுள்ளவர்களுக்கோ கிருபையளி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ஞானவான்கள் கனத்தைச் சுதந்தரிப்பார்கள்; மதிகேடரோ கனவீனத்தை அடை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என் போதகத்தை மறவாதே; உன் இருதயம் என் கட்டளைகளைக் காக்க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உனக்கு நீடித்த நாட்களையும், தீர்க்காயுசையும், சமாதானத்தையும் பெருகப்பண்ண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ருபையும் சத்தியமும் உன்னைவிட்டு விலகாதிருப்பதாக; நீ அவைகளை உன் கழுத்திலே பூண்டு, அவைகளை உன் இருதயமாகிய பலகையில் எழுதிக்கொ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ருபையும் சத்தியமும் உன்னைவிட்டு விலகாதிருப்பதாக; நீ அவைகளை உன் கழுத்திலே பூண்டு, அவைகளை உன் இருதயமாகிய பலகையில் எழுதிக்கொ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தேவனுடைய பார்வையிலும் மனுஷருடைய பார்வையிலும் தயையும் நற்புத்தியும் பெறு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ுயபுத்தியின்மேல் சாயாமல், உன் முழு இருதயத்தோடும் கர்த்தரில் நம்பிக்கையாயிரு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வழிகளிலெல்லாம் அவரை நினைத்துக்கொள்; அப்பொழுது அவர் உன் பாதைகளைச் செவ்வைப்படுத்த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னை ஞானியென்று எண்ணாதே; கர்த்தருக்குப் பயந்து, தீமையை விட்டு விலக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உன் நாபிக்கு ஆரோக்கியமும், உன் எலும்புகளுக்கு ஊனும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பொருளாலும், உன் எல்லா விளைவின் முதற்பலனாலும் கர்த்தரைக் கனம்பண்ண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களஞ்சியங்கள் பூரணமாய் நிரம்பும்; உன் ஆலைகளில் திராட்சரசம் புரண்டோ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கனே, நீ கர்த்தருடைய சிட்சையை அற்பமாக எண்ணாதே, அவர் கடிந்துகொள்ளும்போது சோர்ந்துபோகா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கப்பன் தான் நேசிக்கிற புத்திரனைச் சிட்சிக்கிறதுபோல, கர்த்தரும் எவனிடத்தில் அன்புகூருகிறாரோ அவனைச் சிட்சி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ஞானத்தைக் கண்டடைகிற மனுஷனும், புத்தியைச் சம்பாதிக்கிற மனுஷனும் பாக்கியவான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வர்த்தகம் வெள்ளி வர்த்தகத்திலும், அதின் ஆதாயம் பசும்பொன்னிலும் உத்தமமான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த்துக்களைப்பார்கிலும் அது விலையேறப்பெற்றது; நீ இச்சிக்கத்தக்கதொன்றும் அதற்கு நிகர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வலது கையில் தீர்க்காயுசும், அதின் இடதுகையில் செல்வமும் கனமும் இ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வழிகள் இனிதான வழிகள், அதின் பாதைகளெல்லாம் சமாதான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தன்னை அடைந்தவர்களுக்கு ஜீவவிருட்சம், அதைப் பற்றிக்கொள்ளுகிற எவனும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ജ്ഞാനത്താൽ യഹോവ ഭൂമിയെ സ്ഥാപിച്ചു; വിവേകത്താൽ അവൻ ആകാശത്തെ ഉറ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ന്റെ പരിജ്ഞാനത്താൽ ആഴങ്ങൾ പിളർന്നു; മേഘങ്ങൾ മഞ്ഞു പൊഴ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കനേ, ജ്ഞാനവും വകതിരിവും കാത്തുകൊൾക; അവ നിന്റെ ദൃഷ്ടിയിൽനിന്നു മാറിപ്പോ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 നിനക്കു ജീവനും നിന്റെ കഴുത്തിന്നു അലങ്കാരവ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ങ്ങനെ നീ നിർഭയമായി വഴിയിൽ നടക്കും; നിന്റെ കാൽ ഇടറ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ീ കിടപ്പാൻ പോകുമ്പോൾ നിനക്കു പേടി ഉണ്ടാകയില്ല; കിടക്കുമ്പോൾ നിന്റെ ഉറക്കം സുഖകര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െട്ടെന്നുള്ള പേടി ഹേതുവായും ദുഷ്ടന്മാർക്കു വരുന്ന നാശംനിമിത്തവും നീ ഭയപ്പെട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ോവ നിന്റെ ആശ്രയമായിരിക്കും; അവൻ നിന്റെ കാൽ കുടുങ്ങാതവണ്ണം ക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ന്മ ചെയ്‍വാൻ നിനക്കു പ്രാപ്തിയുള്ളപ്പോൾ അതിന്നു യോഗ്യന്മാരായിരിക്കുന്ന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ാതിര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ിന്റെ കയ്യിൽ ഉള്ളപ്പോൾ കൂട്ടുകാരനോടു: പോയിവരിക, നാളെത്തരാം എന്നു പറ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കൂട്ടുകാരൻ സമീപേ നിർഭയം വസിക്കുമ്പോൾ, അവന്റെ നേരെ ദോഷം നിരൂപ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നക്കു ഒരു ദോഷവും ചെയ്യാത്ത മനുഷ്യനോടു നീ വെറുതെ ശണ്ഠയിട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സാഹസക്കാരനോടു നീ അസൂയപ്പെടരുതു; അവന്റെ വഴികൾ ഒന്നും തിരഞ്ഞെടു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വക്രതയുള്ളവൻ യഹോവെക്കു വെറുപ്പാകുന്നു; നീതിമാന്മാർക്കോ അവന്റെ സഖ്യത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ഹോവയുടെ ശാപം ദുഷ്ടന്റെ വീട്ടിൽ ഉണ്ടു; നീതിമാന്മാരുടെ വാസസ്ഥലത്തെയോ അവൻ അനു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രിഹാസികളെ അവൻ പരിഹസിക്കുന്നു; എളിയവക്കോ അവൻ കൃപ നല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ജ്ഞാനികൾ ബഹുമാനത്തെ അവകാശമാക്കും; ഭോഷന്മാരുടെ ഉയർച്ചയോ അപമാന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കനേ, എന്റെ ഉപദേശം മറക്കരുതു; നിന്റെ ഹൃദയം എന്റെ കല്പനകളെ കാത്തു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 ദീർഘായുസ്സും ജീവകാലവും സമാധാനവും നിനക്കു വർദ്ധിപ്പിച്ചു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യയും വിശ്വസ്തതയും നിന്നെ വിട്ടുപോകരുതു; അവയെ നിന്റെ കഴുത്തിൽ കെട്ടിക്കൊൾക; നിന്റെ ഹൃദയ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ലകയിൽ എഴുത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നീ ദൈവത്തിന്നും മനുഷ്യർക്കും ബോദ്ധ്യമായ ലാവണ്യവും സൽബുദ്ധിയും 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ൂർണ്ണഹൃദയത്തോടെ യഹോവയിൽ ആശ്രയിക്ക; സ്വന്ത വിവേകത്തിൽ ഊ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ന്റെ എല്ലാവഴികളിലും അവനെ നിനെച്ചുകൊൾക; അവൻ നിന്റെ പാതകളെ നേരെയാ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ക്കു തന്നേ നീ ജ്ഞാനിയായ്തോന്നരുതു; യഹോവയെ ഭയപ്പെട്ടു ദോഷം വിട്ടുമാറ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നിന്റെ നാഭിക്കു ആരോഗ്യവും അസ്ഥികൾക്കു തണുപ്പ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ോവയെ നിന്റെ ധനംകൊണ്ടും എല്ലാവിളവിന്റെയും ആദ്യഫലംകൊണ്ടും ബഹുമാന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നിന്റെ കളപ്പുരകൾ സമൃദ്ധിയായി നിറയും; നിന്റെ ചക്കുകളിൽ വീഞ്ഞു കവിഞ്ഞൊഴു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കനേ, യഹോവയുടെ ശിക്ഷയെ നിരസിക്കരുതു; അവന്റെ ശാസനയിങ്കൽ മുഷി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പ്പൻ ഇഷ്ടപുത്രനോടു ചെയ്യുന്നതുപോലെ യഹോവ താൻ സ്നേഹിക്കുന്നവനെ ശി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ജ്ഞാനം പ്രാപിക്കുന്ന മനുഷ്യനും വിവേകം ലഭിക്കുന്ന നരനും 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റെ സമ്പാദനം വെള്ളിയുടെ സമ്പാദനത്തിലും അതിന്റെ ലാഭം തങ്കത്തിലും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 മുത്തുകളിലും വിലയേറിയതു; നിന്റെ മനോഹരവസ്തുക്കൾ ഒന്നും അതിന്നു തുല്യമ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ിന്റെ വലങ്കയ്യിൽ ദീർഘായുസ്സും ഇടങ്കയ്യിൽ ധനവും മാനവ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റെ വഴികൾ ഇമ്പമുള്ള വഴികളും അതിന്റെ പാതകളെല്ലാം സമാധാന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ിനെ പിടിച്ചുകൊള്ളുന്നവർക്കു അതു ജീവ വൃക്ഷം; അതിനെ കരസ്ഥമാക്കുന്നവർ ഭാഗ്യവാ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2026-10-20T02:02:29Z</dcterms:created>
  <dcterms:modified xsi:type="dcterms:W3CDTF">2026-10-20T02:02:29Z</dcterms:modified>
  <dc:title>സദൃശവാക്യങ്ങൾ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