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 கொடு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 கொடு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்வதங்கள் ஜனத்திற்குச் சமாதானத்தைத் தரும், மேடுகள் நீதியின் விளைவோட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ராஜாக்களும் அவரைப்பணிந்து கொள்வார்கள்; சகல ஜாதிகளும் அவரைச் சேவ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வீனனுக்கும் எளியவனுக்கும் அவர் இரங்கி, எளியவர்களின் ஆத்துமாக்களை இரட்ச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 செய்கிற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யின் புத்திரனாகிய தாவீதின் விண்ணப்பங்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તમે રાજાને ન્યાય કરવા માટે તમારા જ્ઞાન અને અધિકાર આપો, અને રાજાનાં પુત્રોને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પણું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 તમારા લોકોનો નિષ્પક્ષતાથી ન્યાય કરશે. તમારાં ગરીબ લોકોને તેઓ ન્ય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્વતો અને ડુંગરો ન્યાયીપણે લોકો માટે શાંતિ, આબાદી ને સમૃદ્ધિ 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લોકોમાં ન્યાય કરશે દીનદુ:ખીઓનો, દરિદ્રીઓનાં દીકરાઓનો ઉદ્ધાર કરશે; અને જુલમગાર પાપીઓને કચ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લોકો, તેઓની પેઢી દર પેઢી આકાશમાં સૂર્ય અને ચંદ્ર રહે ત્યાં સુધી બીહો અને રાજાને મ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મ ખેતરો પર વરસાદ પડે છે, વરસાદનાં ઝાપટાં જમીન પર પડે છે તેમ રાજા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ા શાસનકાળમા ન્યાયીઓની આબાદી થશે, અને જ્યાં સુધી ચંદ્ર રહેશે શાંતિ ટકી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ળી તે સમુદ્રથી સમુદ્ર સુધી અને યુફ્રેતિસ નદીથી પૃથ્વીના છેડા સુધી તે રાજ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ની સમક્ષ રણવાસીઓ નમશે, અને તેનાં સર્વ શત્રુઓ ધૂળ ચાટ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ાશીર્શના રાજાઓ, અને ભૂમધ્ય સમુદ્રના કિનારાના રાજાઓ, તેમના માટે ભેટો લાવશે અને શેબાના રા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ખંડણી તેઓ પાસે 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ર્વ રાજાઓ તેને નમન કરશે, અને સર્વ રાષ્ટો તેની સેવ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ારણકે તે ગરીબ અને જરુરીયાતવાળા લોકોને બચાવે છે જે તેમને મદદ માટે પોકારે છે, પણ જેમનો કોઇ મદદગ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, તેમને તે બચ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લાચાર તથા દરિદ્રીઓ ઉપર દયા બતાવશે, અને દરિદ્રીઓના આત્માનું તારણ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તેઓનાં આત્માઓને જુલમ અને હિંસાથી છોડાવશે; તેઓની નજરોમાં તેઓનું રકત મૂલ્ય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ેબાનું સોનું તેમને આપવામાં આવશે, રાજા ઘણુંું લાંબુ જીવો! તેમના માટે નિત્ય પ્રાર્થનાઓ થ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ન્યવાદ આપશે સર્વ લોકો સદા તે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શમાં પર્વતોનાં શીખરો પર પુષ્કળ ધાન્યનાં ઢગલાં થશે, તેનાં ફળ લબાનોનનાં ફળ જેવાં થાઓ, ઘાસ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શે નગરનાં રહેવાસી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મનાં નામનો સર્વકાળ આદર કરવામાં આવશે; અને તેમનું નામ સૂર્ય તપે ત્યાં સુધી ટકશે; તેમનાથી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આશીર્વાદ પામશે; તેમને દેશનાં સર્વ લોકો ધન્ય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ઇસ્રાએલના દેવને, યહોવા દેવને ધન્ય હોજો; એકલા તેઓ જ આશ્ચર્યકારક કમોર્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મનાં મહિમાવંત નામની સર્વદા સ્તુતિ થાઓ! સમગ્ર પૃથ્વી તેમનાં મહિમાથી ભરપૂર થાઓ! આમીન તથા આમી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શાઇના પુત્ર દાઉદની પ્રાર્થનાઓ અહીં પૂર્ણ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2026-10-20T09:17:57Z</dcterms:created>
  <dcterms:modified xsi:type="dcterms:W3CDTF">2026-10-20T09:17:57Z</dcterms:modified>
  <dc:title>ગીતશાસ્ત્ર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