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னுக்குரிய அடையாளங்கள் எல்லாவிதமான பொறுமையோடும், அதிசயங்களோடும், அற்புதங்களோடும், வல்லமைகளோடும், உங்களுக்குள்ளே நடப்பிக்கப்பட்டத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திலே மற்றச் சபைகளுக்குக் குறைவாயிருந்தீர்கள்? நான் உங்களை வருத்தப்படுத்தாதிருந்ததே உங்களுக்குக் குறைவு; இந்த அநியாயத்தை எனக்கு மன்ன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திலே மற்றச் சபைகளுக்குக் குறைவாயிருந்தீர்கள்? நான் உங்களை வருத்தப்படுத்தாதிருந்ததே உங்களுக்குக் குறைவு; இந்த அநியாயத்தை எனக்கு மன்னி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உங்களிடத்திற்கு மூன்றாந்தரம் வர ஆயத்தமாயிருக்கிறேன்; நான் உங்களை வருத்தப்படுத்துவதில்லை; நான் உங்களுடையதையல்ல, உங்களையே தேடுகிறேன்: பெற்றாருக்குப் பிள்ளைகளல்ல, பிள்ளைகளுக்குப் பெற்றார்களே பொக்கிஷங்களைச் சேர்த்துவை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உங்களில் எவ்வளவு அதிகமாய் அன்புகூருகிறேனோ அவ்வளவு குறைவாய் உங்களால் அன்புகூரப்பட்டிருந்தாலும், மிகவும் சந்தோஷமாய் நான் உங்கள் ஆத்துமாக்களுக்காகச் செலவுபண்ணவும் செலவுபண்ணப்படவும் விரும்புகிறேன்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நான் உங்களில் எவ்வளவு அதிகமாய் அன்புகூருகிறேனோ அவ்வளவு குறைவாய் உங்களால் அன்புகூரப்பட்டிருந்தாலும், மிகவும் சந்தோஷமாய் நான் உங்கள் ஆத்துமாக்களுக்காகச் செலவுபண்ணவும் செலவுபண்ணப்படவும் விரும்புகிறேன்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ாகட்டும்; நான் உங்களுக்குப் பாரமாயிருக்கவில்லை; ஆனாலும், உபாயமுள்ளவனாயிருந்து, தந்திரத்தினாலே உங்களைப் பிடித்தேன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ிடத்திற்கு அனுப்பினவர்களில் எவன்மூலமாயாவது உங்களிடத்தில் பொழிவைத் தேடினதுண்ட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என் கிருபை உனக்குப்போதும்; பலவீனத்திலே என் பலம் பூரணமாய் விளங்கும் என்றார். ஆகையால், கிறிஸ்துவின் வல்லமை என்மேல் தங்கும்படி, என் பலவீனங்களைக்குறித்து நான் மிகவும் சந்தோஷமாய் மேன்மைபாராட்டுவேன்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ிடத்திற்கு அனுப்பினவர்களில் எவன்மூலமாயாவது உங்களிடத்தில் பொழிவைத் தேடினதுண்ட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த்து உங்களிடத்தில் வரும்படி நான் அவனைக் கேட்டுக்கொண்டு, அவனுடனேகூட ஒரு சகோதரனை அனுப்பினேன்; தீத்து உங்களிடத்தில் ஏதாவது பொழிவைத் தேடினானா? நாங்கள் ஒரே ஆவியையுடையவர்களாய், ஒரே அடிச்சுவடுகளில் நடந்தோமல்லவ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ீத்து உங்களிடத்தில் வரும்படி நான் அவனைக் கேட்டுக்கொண்டு, அவனுடனேகூட ஒரு சகோதரனை அனுப்பினேன்; தீத்து உங்களிடத்தில் ஏதாவது பொழிவைத் தேடினானா? நாங்கள் ஒரே ஆவியையுடையவர்களாய், ஒரே அடிச்சுவடுகளில் நடந்தோமல்லவா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் யோக்கியர்களென்று விளங்கும்படி உங்களிடத்தில் பேசுகிறோமென்று எண்ணுகிறீர்களோ? தேவனுக்குமுன்பாகக் கிறிஸ்துவுக்குள் பேசுகிறோம். பிரியமானவர்களே, சகலத்தையும் உங்கள் பக்திவிருத்திக்காகச் செய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ங்கள் யோக்கியர்களென்று விளங்கும்படி உங்களிடத்தில் பேசுகிறோமென்று எண்ணுகிறீர்களோ? தேவனுக்குமுன்பாகக் கிறிஸ்துவுக்குள் பேசுகிறோம். பிரியமானவர்களே, சகலத்தையும் உங்கள் பக்திவிருத்திக்காகச் செய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ிலும் நான் வந்து உங்களை என் மனதின்படியிருக்கிறவர்களாகக் காணாமலும், நானும் உங்கள் மனதின்படியிருக்கிறவனாகக் காணப்படாமலுமிருப்பேனோவென்றும்; விரோதங்கள், கோபங்கள் வாக்குவாதங்கள், புறங்கூறுதல், கோட்சொல்லுதல், இறுமாப்பு, கலகங்கள் ஆகிய இவைகள் உங்களுக்குள்ளே உண்டாயிருக்குமோவென்றும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என் கிருபை உனக்குப்போதும்; பலவீனத்திலே என் பலம் பூரணமாய் விளங்கும் என்றார். ஆகையால், கிறிஸ்துவின் வல்லமை என்மேல் தங்கும்படி, என் பலவீனங்களைக்குறித்து நான் மிகவும் சந்தோஷமாய் மேன்மைபாராட்டுவேன்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டியும் நான் வருகிறபோது என் தேவன் உங்களிடத்தில் என்னைத் தாழ்த்தும்படிக்கு முன் பாவஞ்செய்தவர்களாகிய அநேகர் தாங்கள் நடப்பித்த அசுத்தத்தையும் வேசித்தனத்தையும் காமவிகாரத்தையும் விட்டு மனந்திரும்பாமலிருக்கிறதைக்குறித்து, நான் துக்கப்படவேண்டியதாயிருக்குமோவென்றும் பயந்த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ன்மைபாராட்டுகிறது எனக்குத் தகுதியல்லவே; ஆகிலும், கர்த்தர் அருளிய தரிசனங்களையும் வெளிப்படுத்தல்களையும் 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ன்மைபாராட்டுகிறது எனக்குத் தகுதியல்லவே; ஆகிலும், கர்த்தர் அருளிய தரிசனங்களையும் வெளிப்படுத்தல்களையும்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வுக்குள்ளான ஒரு மனுஷனை அறிவேன்; அவன் பதினாலு வருஷத்திற்கு முன்னே மூன்றாம் வானம்வரைக்கும் எடுக்கப்பட்டான்;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வுக்குள்ளான ஒரு மனுஷனை அறிவேன்; அவன் பதினாலு வருஷத்திற்கு முன்னே மூன்றாம் வானம்வரைக்கும் எடுக்கப்பட்டான்;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னுஷன் பரதீசுக்குள் எடுக்கப்பட்டு, மனுஷர் பேசப்படாததும் வாக்குக்கெட்டாததுமாகிய வார்த்தைகளைக் கேட்டானென்று அறிந்திரு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லிருந்தானோ, சரீரத்திற்குப் புறம்பேயிருந்தானோ, அதை அறியேன்; தேவன் அறி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னைக்குறித்து மேன்மைபாராட்டுவேன்; ஆனாலும் என்னைக்குறித்து என் பலவீனங்களிலேயன்றி, வேறொன்றிலும் மேன்மைபாராட்டமா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ப்பட்டவனைக்குறித்து மேன்மைபாராட்டுவேன்; ஆனாலும் என்னைக்குறித்து என் பலவீனங்களிலேயன்றி, வேறொன்றிலும் மேன்மைபாராட்டமா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: என் கிருபை உனக்குப்போதும்; பலவீனத்திலே என் பலம் பூரணமாய் விளங்கும் என்றார். ஆகையால், கிறிஸ்துவின் வல்லமை என்மேல் தங்கும்படி, என் பலவீனங்களைக்குறித்து நான் மிகவும் சந்தோஷமாய் மேன்மைபாராட்டுவேன்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மானதை நான் பேசுகிறேன்; நான் மேன்மைபாராட்ட மனதாயிருந்தாலும், நான் புத்தியீனனல்ல, ஆனாலும் ஒருவனும் என்னிடத்தில் காண்கிறதற்கும், என்னாலே கேட்கிறதற்கும் மேலாக என்னை எண்ணாதபடிக்கு அப்படிச் செய்யாதிரு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மானதை நான் பேசுகிறேன்; நான் மேன்மைபாராட்ட மனதாயிருந்தாலும், நான் புத்தியீனனல்ல, ஆனாலும் ஒருவனும் என்னிடத்தில் காண்கிறதற்கும், என்னாலே கேட்கிறதற்கும் மேலாக என்னை எண்ணாதபடிக்கு அப்படிச் செய்யாதிருப்ப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க்கு வெளிப்படுத்தப்பட்டவைகளுக்குரிய மேன்மையினிமித்தம் நான் என்னை உயர்த்தாதபடிக்கு, என் மாம்சத்திலே ஒரு முள் கொடுக்கப்பட்டிருக்கிறது; என்னை நான் உயர்த்தாதபடிக்கு, அது என்னைக் குட்டும் சாத்தானுடைய தூதனாயிருக்கிறது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க்கு வெளிப்படுத்தப்பட்டவைகளுக்குரிய மேன்மையினிமித்தம் நான் என்னை உயர்த்தாதபடிக்கு, என் மாம்சத்திலே ஒரு முள் கொடுக்கப்பட்டிருக்கிறது; என்னை நான் உயர்த்தாதபடிக்கு, அது என்னைக் குட்டும் சாத்தானுடைய தூதனாயிருக்கிறது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 என்னைவிட்டு நீங்கும்படிக்கு நான் மூன்றுதரம் கர்த்தரிடத்தில் வேண்டிக்கொ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ான் பலவீனனாயிருக்கும்போதே பலமுள்ளவனாயிருக்கிறேன்; ஆகையால் கிறிஸ்துவினிமித்தம் எனக்குவரும் பலவீனங்களிலும், நிந்தைகளிலும், நெருக்கங்களிலும், துன்பங்களிலும், இடுக்கண்களிலும் நான் பிரியப்பட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ான் பலவீனனாயிருக்கும்போதே பலமுள்ளவனாயிருக்கிறேன்; ஆகையால் கிறிஸ்துவினிமித்தம் எனக்குவரும் பலவீனங்களிலும், நிந்தைகளிலும், நெருக்கங்களிலும், துன்பங்களிலும், இடுக்கண்களிலும் நான் பிரியப்பட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ன்மைபாராட்டி, புத்தியீனனாயினேன்; நீங்களே இதற்கு என்னைப் பலவந்தப்படுத்தினீர்கள். நான் ஒன்றுமில்லையென்றாலும், மகா பிரதான அப்போஸ்தலருக்கும் நான் எவ்வளவும் குறைந்தவனாயிராதபடியால், உங்களாலே மெச்சிக்கொள்ளப்படவேண்டியதாயிருந்தத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ன்மைபாராட்டி, புத்தியீனனாயினேன்; நீங்களே இதற்கு என்னைப் பலவந்தப்படுத்தினீர்கள். நான் ஒன்றுமில்லையென்றாலும், மகா பிரதான அப்போஸ்தலருக்கும் நான் எவ்வளவும் குறைந்தவனாயிராதபடியால், உங்களாலே மெச்சிக்கொள்ளப்படவேண்டியதாயிருந்தத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னுக்குரிய அடையாளங்கள் எல்லாவிதமான பொறுமையோடும், அதிசயங்களோடும், அற்புதங்களோடும், வல்லமைகளோடும், உங்களுக்குள்ளே நடப்பிக்கப்பட்டத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ों से दिखा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कौन सी बात में और कलीसियाओं कम थे, केवल इस में कि मैं ने तुम पर अपना भार न रखा: मेरा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ाय क्षम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देखो, मैं तीसरी बार तुम्हारे पास आने को तैयार हूं, और मैं तुम पर कोई भार न रखूंगा; क्यों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ी सम्पत्ति नहीं, वरन तुम ही को चाहता हूं: क्योंकि लड़के-बालों को माता-पिता के लिये धन बटोर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चाहिए, पर माता-पिता को लड़के-बालों के 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ैं तुम्हारी आत्माओं के लिये बहुत आनन्द से खर्च करूंगा, वरन आप भी खर्च हो जाऊंगा: क्या जित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कर मैं तुम से प्रेम रखता हूं, उतना ही घटकर तुम मुझ से प्रेम रख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ऐसा हो सकता है, कि मैं ने तुम पर बोझ नहीं डाला, परन्तु चतुराई से तुम्हें धोखा देकर फंस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भला, जिन्हें मैं ने तुम्हारे पास भेजा, क्या उन में से किसी के द्वारा मैं ने छल करके तुम से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ने मुझ से कहा, मेरा अनुग्रह तेरे लिये बहुत है; क्योंकि मेरी सामर्थ निर्बलता में सिद्ध हो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ल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 ने तितुस को समझाकर उसके साथ उस भाई को भेजा, तो क्या तीतुस ने छल करके तुम से कुछ लिया? क्या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ही आत्मा के चलाए न चले? क्या एक ही लीक पर न चल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ुम अभी तक समझ रहे होगे कि हम तुम्हारे सामने प्रत्युत्तर दे रहे हैं, हम तो परमेश्वर को उपस्थ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 कर मसीह में बोलते हैं, और हे प्रियों, सब बातें तुम्हारी उन्नति ही के लिये 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मुझे डर है, कहीं ऐसा न हो, कि मैं आकर जैसे चाहता हूं, वैसे तुम्हें न पाऊं; और मुझ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तुम नहीं चाहते वैसा ही पाओ, कि तुम में झगड़ा, डाह, क्रोध, विरोध, ईर्ष्या, चुगली, अभिमान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खेड़े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मेरा परमेश्वर कहीं मेरे फिर से तुम्हारे यहां आने पर मुझ पर दबाव डाले और मुझे बहुतों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शोक करना पड़े, जिन्हों ने पहिले पाप किया था, और उस गन्दे काम, और व्यभिचार, और लुचपन से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इसलिये मैं बड़े आनन्द से अपनी निर्बलताओं पर घमण्ड करूंगा, कि मसीह की सामर्थ मुझ पर छाया कर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किया, मन नहीं फिरा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द्यपि घमण्ड करना तो मेरे लिये ठीक नहीं तौभी करना पड़ता है; सो मैं प्रभु के दिए हुए दर्शन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शों की चर्चा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ैं मसीह में एक मनुष्य को जानता हूं, चौदह वर्ष हुए कि न जाने देह सहित, न जाने देह रहित,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ा है, ऐसा मनुष्य तीसरे स्वर्ग तक उठा ल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ैं ऐसे मनुष्य को जानता हूं न जाने देह सहित, न जाने देह रहित परमेश्वर ही जा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ि स्वर्ग लोक पर उठा लिया गया, और एसी बातें सुनीं जो कहने की नहीं; और जिन का मुंह पर लाना मनुष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चित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ऐसे मनुष्य पर तो मैं घमण्ड करूंगा, परन्तु अपने पर अपनी निर्बलताओं को छोड़, अपने विषय में घमण्ड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यदि मैं घमण्ड करना चाहूं भी तो मूर्ख न हूंगा, क्योंकि सच बोलूंगा; तोभी रुक जाता हूं, ऐ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हो, कि जैसा कोई मुझे देखता है, या मुझ से सुनता है, मुझे उस से बढ़कर समझ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इसलिये कि मैं प्रकाशों की बहुतायत से फूल न जाऊं, मेरे शरीर में एक कांटा चुभाया गया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ैतान का एक दूत कि मुझे घूँसे मारे ताकि मैं फूल न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के विषय में मैं ने प्रभु से तीन बार बिनती की, कि मुझ से यह दूर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 कारण मैं मसीह के लिये निर्बलताओं, और निन्दाओं में, और दरिद्रता में, और उपद्रवों मे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कटों में, प्रसन्न हूं; क्योंकि जब मैं निर्बल होता हूं, तभी बलवन्त हो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मूर्ख तो बना, परन्तु तुम ही ने मुझ से यह बरबस करवाया: तुम्हें तो मेरी प्रशंसा करनी चाहिए थ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यद्यपि मैं कुछ भी नहीं, तौभी उन बड़े से बड़े प्रेरितों से किसी बात में कम नही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्रेरित के लक्षण भी तुम्हारे बीच सब प्रकार के धीरज सहित चिन्हों, और अद्भुत कामों, और सामर्थ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2026-09-05T22:17:01Z</dcterms:created>
  <dcterms:modified xsi:type="dcterms:W3CDTF">2026-09-05T22:17:01Z</dcterms:modified>
  <dc:title>2 कुरिन्थियों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