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ாக, எந்த மனுஷனும் எங்களைக் கிறிஸ்துவின் ஊழியக்காரரென்றும், தேவனுடைய இரகசியங்களின் உக்கிராணக்காரரென்றும் எண்ணிக்கொள்ளக்கடவ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ேலும், உக்கிராணக்காரன் உண்மையுள்ளவனென்று காணப்படுவது அவனுக்கு அவசியமா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யினும் நான் உங்களாலேயாவது மனுஷருடைய நியாயநாளின் விசாரணையினாலேயாவது தீர்ப்பைப்பெறுவது எனக்கு மிகவும் அற்ப காரியமாயிருக்கிறது; நானும் என்னைக்குறித்துத் தீர்ப்புச்சொல்லுகிறத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யினும் நான் உங்களாலேயாவது மனுஷருடைய நியாயநாளின் விசாரணையினாலேயாவது தீர்ப்பைப்பெறுவது எனக்கு மிகவும் அற்ப காரியமாயிருக்கிறது; நானும் என்னைக்குறித்துத் தீர்ப்புச்சொல்லுகிறத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ிடத்தில் நான் யாதொரு குற்றத்தையும் அறியேன்; ஆகிலும் அதினாலே நான் நீதிமானாகிறதில்லை; என்னை நியாயம் விசாரிக்கிறவர் கர்த்தர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தால், கர்த்தர் வருமளவும் நீங்கள் காலத்துக்குமுன்னே யாதொன்றைக்குறித்தும் தீர்ப்புச்சொல்லாதிருங்கள், இருளில் மறைந்திருக்கிறவைகளை அவர் வெளியரங்கமாக்கி, இருதயங்களின் யோசனைகளையும் வெளிப்படுத்துவார்; அப்பொழுது அவனவனுக்குரிய புகழ்ச்சி தேவனால் உண்ட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தால், கர்த்தர் வருமளவும் நீங்கள் காலத்துக்குமுன்னே யாதொன்றைக்குறித்தும் தீர்ப்புச்சொல்லாதிருங்கள், இருளில் மறைந்திருக்கிறவைகளை அவர் வெளியரங்கமாக்கி, இருதயங்களின் யோசனைகளையும் வெளிப்படுத்துவார்; அப்பொழுது அவனவனுக்குரிய புகழ்ச்சி தேவனால் உண்டா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தால், கர்த்தர் வருமளவும் நீங்கள் காலத்துக்குமுன்னே யாதொன்றைக்குறித்தும் தீர்ப்புச்சொல்லாதிருங்கள், இருளில் மறைந்திருக்கிறவைகளை அவர் வெளியரங்கமாக்கி, இருதயங்களின் யோசனைகளையும் வெளிப்படுத்துவார்; அப்பொழுது அவனவனுக்குரிய புகழ்ச்சி தேவனால் உண்டா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கோதரரே, எழுதப்பட்டதற்கு மிஞ்சி எண்ணவேண்டாமென்று நீங்கள் எங்களாலே கற்றுக்கொள்ளவும், ஒருவனும் ஒருவனிமித்தம் மற்றொருவனுக்கு விரோதமாய் இறுமாப்படையாதிருக்கவும், நான் உங்கள்நிமித்தம் என்னையும் அப்பொல்லோவையும் திருஷ்டாந்தமாக வைத்து, இவைகளை எழுதின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கோதரரே, எழுதப்பட்டதற்கு மிஞ்சி எண்ணவேண்டாமென்று நீங்கள் எங்களாலே கற்றுக்கொள்ளவும், ஒருவனும் ஒருவனிமித்தம் மற்றொருவனுக்கு விரோதமாய் இறுமாப்படையாதிருக்கவும், நான் உங்கள்நிமித்தம் என்னையும் அப்பொல்லோவையும் திருஷ்டாந்தமாக வைத்து, இவைகளை எழுதின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கோதரரே, எழுதப்பட்டதற்கு மிஞ்சி எண்ணவேண்டாமென்று நீங்கள் எங்களாலே கற்றுக்கொள்ளவும், ஒருவனும் ஒருவனிமித்தம் மற்றொருவனுக்கு விரோதமாய் இறுமாப்படையாதிருக்கவும், நான் உங்கள்நிமித்தம் என்னையும் அப்பொல்லோவையும் திருஷ்டாந்தமாக வைத்து, இவைகளை எழுதின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 உன்னை விசேஷித்தவனாகும்படி செய்கிறவர் யார்? உனக்கு உண்டாயிருக்கிறவைகளில் நீ பெற்றுக்கொள்ளாதது யாது? நீ பெற்றுக்கொண்டவனானால் பெற்றுக்கொள்ளாதவன்போல் ஏன் மேன்மைபாராட்டுகிறாய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 உன்னை விசேஷித்தவனாகும்படி செய்கிறவர் யார்? உனக்கு உண்டாயிருக்கிறவைகளில் நீ பெற்றுக்கொள்ளாதது யாது? நீ பெற்றுக்கொண்டவனானால் பெற்றுக்கொள்ளாதவன்போல் ஏன் மேன்மைபாராட்டுகிறாய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 திருப்தியடைந்திருக்கிறீர்களே, இப்பொழுது ஐசுவரியவான்களாயிருக்கிறீர்களே, எங்களையல்லாமல் ஆளுகிறீர்களே; நீங்கள் ஆளுகிறவர்களானால் நலமாயிருக்கும்; அப்பொழுது உங்களுடனேகூட நாங்களும் ஆளுவோம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 திருப்தியடைந்திருக்கிறீர்களே, இப்பொழுது ஐசுவரியவான்களாயிருக்கிறீர்களே, எங்களையல்லாமல் ஆளுகிறீர்களே; நீங்கள் ஆளுகிறவர்களானால் நலமாயிருக்கும்; அப்பொழுது உங்களுடனேகூட நாங்களும் ஆளுவோம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ுக்குத் தோன்றுகிறபடி தேவன் அப்போஸ்தலர்களாகிய எங்களை மரணத்துக்குக் குறிக்கப்பட்டவர்கள்போலக் கடைசியானவர்களாய்க் காணப்படப்பண்ணினார்; நாங்கள் உலகத்துக்கும் தூதருக்கும் மனுஷருக்கும் வேடிக்கையான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ுக்குத் தோன்றுகிறபடி தேவன் அப்போஸ்தலர்களாகிய எங்களை மரணத்துக்குக் குறிக்கப்பட்டவர்கள்போலக் கடைசியானவர்களாய்க் காணப்படப்பண்ணினார்; நாங்கள் உலகத்துக்கும் தூதருக்கும் மனுஷருக்கும் வேடிக்கையான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ங்கள் கிறிஸ்துவினிமித்தம் பைத்தியக்காரர், நீங்கள் கிறிஸ்துவில் புத்திசாலிகள்; நாங்கள் பலவீனர், நீங்கள் பலவான்கள்; நீங்கள் கனவான்கள், நாங்கள் கனவீன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ங்கள் கிறிஸ்துவினிமித்தம் பைத்தியக்காரர், நீங்கள் கிறிஸ்துவில் புத்திசாலிகள்; நாங்கள் பலவீனர், நீங்கள் பலவான்கள்; நீங்கள் கனவான்கள், நாங்கள் கனவீன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நேரம்வரைக்கும் பசியுள்ளவர்களும், தாகமுள்ளவர்களும், நிர்வாணிகளும், குட்டுண்டவர்களும், தங்க இடமில்லாதவர்களுமாயிருக்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நேரம்வரைக்கும் பசியுள்ளவர்களும், தாகமுள்ளவர்களும், நிர்வாணிகளும், குட்டுண்டவர்களும், தங்க இடமில்லாதவர்களுமாயிருக்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கைகளினாலே வேலைசெய்து, பாடுபடுகிறோம்; வையப்பட்டு, ஆசீர்வதிக்கிறோம்; துன்பப்பட்டு, சகிக்கிற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ூஷிக்கப்பட்டு, வேண்டிக்கொள்ளுகிறோம்; இந்நாள்வரைக்கும் உலகத்தின் குப்பையைப்போலவும், எல்லாரும் துடைத்துப்போடுகிற அழுக்கைப்போலவுமான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ூஷிக்கப்பட்டு, வேண்டிக்கொள்ளுகிறோம்; இந்நாள்வரைக்கும் உலகத்தின் குப்பையைப்போலவும், எல்லாரும் துடைத்துப்போடுகிற அழுக்கைப்போலவுமான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ை வெட்கப்படுத்தும்படிக்கு நான் இவைகளை எழுதவில்லை, நீங்கள் எனக்குப் பிரியமான பிள்ளைகளென்று உங்களுக்குப் புத்திசொல்லு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றிஸ்துவுக்குள் பதினாயிரம் உபாத்தியாயர்கள் உங்களுக்கு இருந்தாலும், தகப்பன்மார் அநேகர் உங்களுக்கு இல்லையே; கிறிஸ்து இயேசுவுக்குள் சுவிசேஷத்தில் நான் உங்களைப் பெற்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றிஸ்துவுக்குள் பதினாயிரம் உபாத்தியாயர்கள் உங்களுக்கு இருந்தாலும், தகப்பன்மார் அநேகர் உங்களுக்கு இல்லையே; கிறிஸ்து இயேசுவுக்குள் சுவிசேஷத்தில் நான் உங்களைப் பெற்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என்னைப் பின்பற்றுகிறவர்களாகுங்களென்று உங்களுக்குப் புத்திசொல்ல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ினிமித்தமாக, எனக்குப் பிரியமும், கர்த்தருக்குள் உண்மையுமுள்ள என் குமாரனாகிய தீமோத்தேயுவை உங்களிடத்தில் அனுப்பினேன்; நான் எங்கும் எந்தச் சபையிலும் போதித்துவருகிறபிரகாரம் கிறிஸ்துவுக்குள்ளான என் நடக்கைகளை அவன் உங்களுக்கு ஞாபகப்படுத்துவ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ினிமித்தமாக, எனக்குப் பிரியமும், கர்த்தருக்குள் உண்மையுமுள்ள என் குமாரனாகிய தீமோத்தேயுவை உங்களிடத்தில் அனுப்பினேன்; நான் எங்கும் எந்தச் சபையிலும் போதித்துவருகிறபிரகாரம் கிறிஸ்துவுக்குள்ளான என் நடக்கைகளை அவன் உங்களுக்கு ஞாபகப்படுத்துவ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ினிமித்தமாக, எனக்குப் பிரியமும், கர்த்தருக்குள் உண்மையுமுள்ள என் குமாரனாகிய தீமோத்தேயுவை உங்களிடத்தில் அனுப்பினேன்; நான் எங்கும் எந்தச் சபையிலும் போதித்துவருகிறபிரகாரம் கிறிஸ்துவுக்குள்ளான என் நடக்கைகளை அவன் உங்களுக்கு ஞாபகப்படுத்துவ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உங்களிடத்திற்கு வருகிறதில்லை என்கிறதாகச் சிலர் இறுமாப்படைந்திருக்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ிலும் கர்த்தருக்குச் சித்தமானால் நான் சீக்கிரமாய் உங்களிடத்திற்கு வந்து, இறுமாப்படைந்திருக்கிறவர்களுடைய பேச்சையல்ல, அவர்களுடைய பெலத்தையே அறிந்துகொள்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ிலும் கர்த்தருக்குச் சித்தமானால் நான் சீக்கிரமாய் உங்களிடத்திற்கு வந்து, இறுமாப்படைந்திருக்கிறவர்களுடைய பேச்சையல்ல, அவர்களுடைய பெலத்தையே அறிந்துகொள்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ராஜ்யம் பேச்சிலே அல்ல, பெலத்திலே உண்டாயிருக்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ுக்கு என்னவேண்டும்? நான் பிரம்போடு உங்களிடத்தில் வரவேண்டுமோ? அல்லது அன்போடும் சாந்தமுள்ள ஆவியோடும் வரவேண்டுமோ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ுக்கு என்னவேண்டும்? நான் பிரம்போடு உங்களிடத்தில் வரவேண்டுமோ? அல்லது அன்போடும் சாந்தமுள்ள ஆவியோடும் வரவேண்டுமோ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7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et a man so account of us, as of the ministers of Christ, and stewards of the mysteries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Moreover it is required in stewards, that a man be found faithfu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with me it is a very small thing that I should be judged of you, or of man's judgment: yea, I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ge not mine own sel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I know nothing by myself; yet am I not hereby justified: but he that judges me is the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refore judge nothing before the time, until the Lord come, who both will bring to light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dden things of darkness, and will make manifest the counsels of the hearts: and then shall ev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n have praise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se things, brethren, I have in a figure transferred to myself and to Apollos for you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kes; that all of you might learn in us not to think of men above that which is written, that n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e of you be puffed up for one against ano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who makes you to differ from another? and what have you that you did not receive? now if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id receive it, why do you glory, as if you had not received it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Now all of you are full, now all of you are rich, all of you have reigned as kings without u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I would to God all of you did reign, that we also might reign with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I think that God has set forth us the apostles last, as it were appointed to death: for w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re made a spectacle unto the world, and to angels, and to 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e are fools for Christ's sake, but all of you are wise in Christ; we are weak, but all of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re strong; all of you are honourable, but we are despis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Even unto this present hour we both hunger, and thirst, and are naked, and are buffeted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ve no certain dwelling plac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labour, working with our own hands: being reviled, we bless; being persecuted, we suffer it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eing defamed, we implore: we are made as the filth of the world, and are the waste of 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ngs unto this d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write not these things to shame you, but as my beloved sons I warn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though all of you have ten thousand instructors in Christ, yet have all of you not man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thers: for in Christ Jesus I have begotten you through the gosp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Wherefore I plead to you, be all of you followers of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this cause have I sent unto you Timotheus, who is my beloved son, and faithful in the Lor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o shall bring you into remembrance of my ways which be in Christ, as I teach every where in ev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urc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Now some are puffed up, as though I would not come to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ut I will come to you shortly, if the Lord will, and will know, not the speech of them whi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re puffed up, but the pow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the kingdom of God is not in word, but in pow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What will all of you? shall I come unto you with a rod, or in love, and in the spirit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eeknes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2026-10-19T23:10:47Z</dcterms:created>
  <dcterms:modified xsi:type="dcterms:W3CDTF">2026-10-19T23:10:47Z</dcterms:modified>
  <dc:title>1 Corinthians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