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மேய்ப்பரே, யோசேப்பை ஆட்டுமந்தையைப்போல நடத்துகிறவரே, செவிகொடும்; கேருபீன்கள் மத்தியில் வாசம்பண்ணுகிறவரே, பிரகாச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மேய்ப்பரே, யோசேப்பை ஆட்டுமந்தையைப்போல நடத்துகிறவரே, செவிகொடும்; கேருபீன்கள் மத்தியில் வாசம்பண்ணுகிறவரே, பிரகா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யீம் பென்யமீன் மனாசே என்பவர்களுக்கு முன்பாக, நீர் உமது வல்லமையை எழுப்பி, எங்களை இரட்சிக்க வந்தரு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ே, எங்களைத் திருப்பிக்கொண்டுவாரும்,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ேனைகளின் தேவனாகிய கர்த்தாவே, உமது ஜனத்தின் விண்ணப்பத்துக்கு விரோதமாய் நீர் எதுவரைக்கும் கோபங்கொள்வ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ணீராகிய அப்பத்தை அவர்களுக்கு போஜனமாகவும், மிகுதியான கண்ணீரையே அவர்களுக்குப் பானமாகவும் கொடுத்த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அயலாருக்கு எங்களை வழக்காக வைக்கிறீர்; எங்கள் சத்துருக்கள் எங்களைப் பரியாசம்பண்ண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தேவனே, எங்களைத் திருப்பிக்கொண்டுவாரும்,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கிப்திலிருந்து ஒரு திராட்சக்கொடியைக் கொண்டுவந்து, ஜாதிகளைத் துரத்திவிட்டு அதை நாட்டின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டத்தை ஆயத்தப்படுத்தினீர்; அது வேரூன்றி, தேசமெங்கும் படர்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நிழலால் மலைகளும் அதின் கிளைகளால் திவ்வியமான கேதுருக்களும் மூடப்ப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தன் கொடிகளைச் சமுத்திரமட்டாகவும், தன் கிளைகளை நதிமட்டாகவும் படரவி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ோ வழிநடக்கிற யாவரும் அதைப் பறிக்கும்படியாக அதின் அடைப்புகளை ஏன் தகர்த்துப்போட்டீ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ட்டுப்பன்றி அதை உழுதுபோடுகிறது, வெளியின் மிருகங்கள் அதை மேய்ந்துபோட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தேவனே திரும்பிவாரும், வானத்திலிருந்து கண்ணோக்கிப்பார்த்து, இந்தத் திராட்சச்செடியை விசாரித்தருளும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வலதுகரம் நாட்டின கொடியையும், உமக்கு நீர் திடப்படுத்தின கிளையையும் கடாட்சித்தரு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வலதுகரம் நாட்டின கொடியையும், உமக்கு நீர் திடப்படுத்தின கிளையையும் கடாட்சித்தருள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அக்கினியால் சுடப்பட்டும் வெட்டுண்டும் போயிற்று; உம்முடைய முகத்தின் பயமுறுத்தலால் அழிந்துபோ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அக்கினியால் சுடப்பட்டும் வெட்டுண்டும் போயிற்று; உம்முடைய முகத்தின் பயமுறுத்தலால் அழிந்துபோ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கரம் உமது வலதுபாரிசத்துப் புருஷன்மீதிலும், உமக்கு நீர் திடப்படுத்தின மனுஷகுமாரன் மீதிலும் இருப்ப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கரம் உமது வலதுபாரிசத்துப் புருஷன்மீதிலும், உமக்கு நீர் திடப்படுத்தின மனுஷகுமாரன் மீதிலும் இருப்ப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உம்மைவிட்டுப் பின்வாங்கமாட்டோம்; எங்களை உயிர்ப்பியும், அப்பொழுது உமது நாமத்தைத் தொழுதுகொள்ளுவ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னைகளின் தேவனாகிய கர்த்தாவே, எங்களைத் திருப்பிக்கொண்டுவாரும்;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ઇસ્રાએલનાં પાળક, અમારી પ્રાર્થના સાંભળો; તમે તે જાણો છો જેણે યૂસફના લોકોને ઘેટાંની જેમ દોર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 કરૂબ દેવદૂત પર બેઠેલા હે દેવ, અમને પ્રકાશ આપ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ફાઇમ, બિન્યામીન અને મનાશ્શા આગળ તમારું સાર્મથ્ય બતાવો! અમને તારવાને આ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દેવ, અમને તમે ફેરવો; તમારા મુખનો પ્રકાશ પાડો એટલે અમારો ઉદ્ધાર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સૈન્યોના યહોવા દેવ, ક્યાં સુધી ક્રોધાયમાન રહીને અમારી પ્રાર્થનાઓ નકાર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તમારા લોકોને આંસુવાળી રોટલી ખવડાવી છે અને પુષ્કળ આંસુઓ પા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અમને અમારા પડોશીઓને લડવા માટે યુદ્ધના નિશાન બનાવ્યાં છે; અમરા શત્રુઓ અમારી હાંસી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સૈન્યોના દેવ, અમને પાછા ફેરવો, તમારા મુખનો પ્રકાશ અમારા પર પાડો, જેથી અમારો ઉદ્ધાર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વિદેશી રાષ્ટોને હાંકી કાઢયા અને અહીં “દ્રાક્ષાવેલો” રો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ે ભૂમિને તેને વાસ્તે સાફ કરી, તેમાં દ્રાક્ષાવેલાના મૂળ નાંખ્યા, અને તેનાથી દેશ ભરપૂર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ની છાયાથી પર્વતો ઢંકાઇ ગયા, અને તેની વિશાળ લાંબી ડાળીઓથી દેવદારનાં વૃક્ષો ઢંકા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ણે પોતાની ડાળીઓ સમુદ્ર સુધી પ્રસારી અને તેની ડાંખળીઓ નદી સુધી પ્રસા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ે તેનો કોટ એવી રીતે કેમ તોડ્યો છે કે જેથી રસ્તે જતાં મુસાફરો તેની દ્રાક્ષો ચૂંટી લ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ંગલમાંથી ડુક્કરો આવીને તેને બગાડે છે, અને રાની પશુઓ તેને ખા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ે સૈન્યોના દેવ, તમે પાછા આવો, આકાશમાંથી નીચે દ્રષ્ટિ કરો, અને આ દ્રાક્ષાવેલાની રક્ષ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મે તમારા જમણા હાથે જેને રોપ્યો છે, અને તમે બળવાન કર્યો છે, જે દીકરાને પોતાને માટે, તેનું રક્ષ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ારા “દ્રાક્ષાવેલા”ને કાપી નાખ્યો છે અને અગ્નિથી બાળી નાખ્યા છે. તમારા ક્રોધથી તમારા લોકો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ારા જમણા હાથે જે માણસ છે, અને તમે તમારા પોતાના માટે જે માનવપુત્રને બળવાન કર્યો છે તેન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ો હાથ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મારાથી અમે કદી વિમુખ થઇશું નહિ; અમને પુર્નજીવન આપો, અને અમે તમારા નામમાં પ્રાર્થના કરીશું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સૈન્યોના દેવ યહોવા, અમને પાછા ફેરવો; તમારા મુખનો પ્રકાશ અમારા પર પાડો, જેથી અમારો ઉદ્ધાર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2026-10-20T08:38:52Z</dcterms:created>
  <dcterms:modified xsi:type="dcterms:W3CDTF">2026-10-20T08:38:52Z</dcterms:modified>
  <dc:title>ગીતશાસ્ત્ર : 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