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ನ ದಿವಸಗಳಲ್ಲಿ ಬಾಬೆಲಿನ ಅರಸನಾದ ನೆಬೂಕದ್ನೆಚರನು ಬಂದನು. ಯೆಹೋಯಾಕೀಮನು ಮೂರು ವರುಷ ಅವನ ಸೇವಕನಾಗಿದ್ದು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ಮೇಲೆ ತಿರುಗಿ 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ಕರ್ತನು ಕಸ್ದೀಯರ, ಅರಾಮ್ಯರ, ಮೋವಾಬ್ಯರ, ಅಮ್ಮೋನ್ಯರ ಗುಂಪುಗಳನ್ನೂ ಅವನ ಮೇಲೆ ಕಳುಹಿಸಿದನು.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ಾದ ತನ್ನ ಸೇವಕರ ಮುಖಾಂತರ ಹೇಳಿದ ಮಾತಿನ ಪ್ರಕಾರ ಯೆಹೂದವನ್ನು ನಾಶ ಮಾಡುವಂತೆ ಅದರ ಮೇಲೆ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ಶ್ಚಯವಾಗಿ ಕರ್ತನ ಅಪ್ಪಣೆಯಿಂದ ಇದು ಯೆಹೂದದ ಮೇಲೆ ಆಯಿತು. ಅದೇನಂದರೆ, ಮನಸ್ಸೆಯು ತನ್ನ ಎಲ್ಲಾ ಕೃತ್ಯಗಳಿಂದ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ಗಳ ನಿಮಿತ್ತ ಅವರನ್ನು ಆತನು ತನ್ನ ಸಮ್ಮುಖದಿಂದ ತೆಗೆದು ಹಾಕುವದಕ್ಕೋಸ್ಕರ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ಅವನು ಚೆಲ್ಲಿದ ನಿರಪರಾಧದ ರಕ್ತದ ನಿಮಿತ್ತ ಇದು ಉಂಟಾಯಿತು. ಅವನು ನಿರಪರಾಧದ ರಕ್ತದಿಂದ ಯೆರೂಸಲೇ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ದ್ದನು. ಕರ್ತನು ಅದನ್ನು ಮನ್ನಿಸಲೊಲ್ಲ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ಹೋಯಾ ಕೀಮನ ಇತರ ಕ್ರಿಯೆಗಳೂ ಅವನು ಮಾಡಿದ ಎಲ್ಲವೂ ಯೆಹೂದದ ಅರಸುಗಳ ವೃತ್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ಹೋಯಾಕೀಮನು ತನ್ನ ಪಿತೃಗಳ ಸಂಗಡ ನಿದ್ರಿಸಿದನು; ಅವನ ಮಗನಾದ ಯೆಹೋಯಾಖೀನನು ಅವನಿಗೆ ಬದಲಾಗಿ ಅರಸ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ಐಗುಪ್ತದ ಅರಸನು ತನ್ನ ದೇಶದಿಂದ ತಿರಿಗಿ ಬರಲಿಲ್ಲ. ಯಾಕಂದರೆ ಐಗುಪ್ತದ ನದಿ ಮೊದಲು ಗೊಂಡು ಯೂಫ್ರೇಟೀಸ್‌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ಐಗು ಪ್ತದ ಅರಸನಿಗೆ ಇದ್ದದ್ದೆಲ್ಲಾ ಬಾಬೆಲಿನ ಅರಸನು ಹಿಡಿ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ೋಯಾಖೀನನು ಆಳಲು ಆರಂಭಿಸಿದಾಗ ಹದಿನೆಂಟು ವರುಷದವನಾಗಿದ್ದು ಯೆರೂಸಲೇಮಿನಲ್ಲಿ ಮೂರು ತಿಂಗಳು ಆಳಿದನು. ಅವನ ತಾಯ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 ಎಲ್ನಾತಾನನ ಮಗಳಾಗಿದ್ದು ನೆಹು ಷ್ಟಾಳೆಂಬ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ತನ್ನ ತಂದೆಯು ಮಾಡಿದ ಪ್ರಕಾರವೆಲ್ಲಾ ಕರ್ತನ ದೃಷ್ಟಿಗೆ 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ಕಾಲದಲ್ಲಿ ಬಾಬೆಲಿನ ಅರಸನಾದ ನೆಬೂಕ ದ್ನೆಚರನ ಸೇವಕರು ಯೆರೂಸಲೇಮಿಗೆ ವಿರೋಧವಾಗಿ ಬಂದಾಗ ಆ ಪಟ್ಟಣವು ಮು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ಾಬೆಲಿನ ಅರಸನಾದ ನೆಬೂಕದ್ನೆಚ್ಚರನು ಪಟ್ಟಣಕ್ಕೆ ವಿರೋಧವಾಗಿ ಬಂದನು; ಅವನ ಸೇವಕರು ಅದನ್ನು ಮುತ್ತಿಗ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ಯೆಹೂದದ ಅರಸನಾದ ಯೆಹೋಯಾಖೀನನೂ ಅವನ ತಾಯಿಯೂ ಸೇವ ಕರೂ ಪ್ರಧಾನರೂ ಕಂಚುಕಿಯರೂ ಅಧಿಕಾರಿಗಳ ಸಹಿತವಾಗಿ ಬಾಬೆ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ಬಳಿಗೆ ಹೋದರು. ಬಾಬೆಲಿನ ಅರಸನು ತನ್ನ ಆಳಿಕೆಯ ಎಂಟನೇ ವರುಷ ದಲ್ಲಿ ಅವನನ್ನು ಸೆರೆಹಿ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ಹೇಳಿದ ಪ್ರಕಾರವೇ ಅವನು ಅಲ್ಲಿಂದ ಕರ್ತನ ಮನೆಯ ಎಲ್ಲಾ ಬೊಕ್ಕಸಗಳನ್ನೂ ಅರಮನೆಯ ಬೊಕ್ಕಸಗಳನ್ನೂ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ಸೊಲೊಮೋನನು ಕರ್ತನ ಮನೆಯಲ್ಲಿ ಮಾಡಿದ ಬಂಗಾರದ ಎಲ್ಲಾ ಪಾತ್ರೆಗಳನ್ನೂ ತುಂಡು ತುಂಡಾಗಿ ಕತ್ತರ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ಯೆರೂಸಲೇಮಿನವರೆಲ್ಲರನ್ನೂ ಎಲ್ಲಾ ಪ್ರಧಾನರನ್ನೂ ಎಲ್ಲಾ ಸ್ಥಿತಿಯುಳ್ಳ ಪರಾಕ್ರಮಶಾಲಿ ಗಳನ್ನೂ ಹತ್ತ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ಯವರನ್ನೂ ಮತ್ತು ಎಲ್ಲಾ ಕೌಶಲ್ಯಗಾರರನ್ನೂ ಕಮ್ಮಾರರನ್ನೂ ಅಲ್ಲಿಂದ ಒಯ್ದನು; ದೇಶದ ಬಡವರ ಹೊರತು ಉಳಿದವರು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ೆಹೋಯಾಖೀನನನ್ನು ಬಾಬೆ ಲಿಗೆ ಒಯ್ದನು; ಅವನು ಅರಸನ ತಾಯಿಯನ್ನೂ ಅರಸನ ಹೆಂಡತಿಯರನ್ನೂ ಅವನ ಅಧಿಕಾರಿಗಳನ್ನೂ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ಶಾಲಿಗಳನ್ನೂ ಯೆರೂಸಲೇಮಿನಿಂದ ಬಾಬೆಲಿಗೆ ಸೆರೆಯಾಗಿ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ಾಬೆಲಿನ ಅರಸನು ಎಲ್ಲಾ ಸ್ಥಿತಿವಂತರಾದ ಏಳುಸಾವಿರ ಜನರನ್ನೂ ಕೌಶಲ್ಯಗಾರರೂ ಮತ್ತು ಕಮ್ಮಾರರೂ ಆದ ಸಾವಿರ ಜನ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ುಳ್ಳ ಯುದ್ಧ ಮಾಡತಕ್ಕವರೆಲ್ಲರನ್ನೂ ಬಾಬೆಲಿಗೆ ಸೆರೆಯಾಗಿ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ಾಬೆಲಿನ ಅರ ಸನು ಯೆಹೋಯಾಖೀನನ ಚಿಕ್ಕಪ್ಪನಾದ ಮತ್ತನ್ಯ ನನ್ನು ಅವನಿಗೆ ಬದಲಾಗಿ ಅರಸನನ್ನಾಗಿ ಮಾಡಿ ಅವನಿಗೆ ಚಿದ್ಕ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 ಹೆಸರನ್ನ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ಚಿದ್ಕೀಯನು ಆಳಲು ಆರಂಭಿಸಿದಾಗ ಇಪ್ಪ ತ್ತೊಂದು ವರುಷದವನಾಗಿದ್ದು ಯೆರೂಸಲೇಮಿನಲ್ಲಿ ಹನ್ನೊಂದು ವರುಷ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 ಲಿಬ್ನದ ಯೆರೆವಿಾಯನ ಮಗಳಾಗಿದ್ದ ಹಮೂಟಲ್‌ ಎಂಬ 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ಯೆಹೋಯಾಕೀಮನು ಮಾಡಿದ ಎಲ್ಲಾದರ ಪ್ರಕಾರ ಕರ್ತನ ದೃಷ್ಟಿಗೆ ಕೆಟ್ಟದ್ದನ್ನು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ಅವರನ್ನು ತನ್ನ ಸಮ್ಮುಖದಿಂದ ದೊಬ್ಬಿ ಹಾಕುವ ವರೆಗೆ ಯೆರೂಸಲೇಮಿನ ಮತ್ತು ಯೆಹೂದದ ಮೇಲೆ ಉಂಟಾದ ಆತನ ಕೋ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ಚಿದ್ಕೀಯನು ಬಾಬೆಲಿನ ಅರಸನ ಮೇಲೆ ತಿರುಗಿ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2026-10-20T05:19:20Z</dcterms:created>
  <dcterms:modified xsi:type="dcterms:W3CDTF">2026-10-20T05:19:20Z</dcterms:modified>
  <dc:title>2 ಅರಸುಗಳು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