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ந்நாளிலே பார்வோன் ஜனங்களின் ஆளோட்டிகளையும் அவர்கள் தலைவரையும் நோக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ந்நாளிலே பார்வோன் ஜனங்களின் ஆளோட்டிகளையும் அவர்கள் தலைவரையும் நோக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ைக்கோலுக்குப் பதிலாகத் தாளடிகளைச் சேர்க்கும்படி ஜனங்கள் எகிப்து தேசம் எங்கும் சிதறி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ய், வேலைசெய்யுங்கள், உங்களுக்கு வைக்கோல் கொடுக்கப்படுவதில்லை; ஆனாலும் கணக்கின்படியே நீங்கள் செங்கலை ஒப்புவிக்கவேண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ார்வோனுடைய சமுகத்தைவிட்டுப் புறப்படுகையில், வழியில் நின்ற மோசேக்கும் ஆரோனுக்கும் எதிர்ப்ப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ார்வோனுடைய சமுகத்தைவிட்டுப் புறப்படுகையில், வழியில் நின்ற மோசேக்கும் ஆரோனுக்கும் எதிர்ப்ப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सके पश्चात मूसा और हारून ने जा कर फिरौन से कहा, इस्राएल का परमेश्वर यहोवा यों कहता है, कि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के लोगों को जाने दे, कि वे जंगल में मेरे लिये पर्व्व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फिरौन ने कहा, यहोवा कौन है, कि मैं उसका वचन मानकर इस्राएलियों को जाने दूं? मैं यहोवा को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ता, और मैं इस्राएलियों को नहीं जान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न्होंने कहा, इब्रियों के परमेश्वर ने हम से भेंट की है; सो हमें जंगल में तीन दिन के मार्ग पर ज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, कि अपने परमेश्वर यहोवा के लिये बलिदान करें, ऐसा न हो कि वह हम में मरी फैलाए वा तलवार चलव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िस्र के राजा ने उन से कहा, हे मूसा, हे हारून, तुम क्यों लोगों से काम छुड़वाने चाहते हो? तुम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अपने अपने बोझ को उठ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फिरोन ने कहा, सुनो, इस देश में वे लोग बहुत हो गए हैं, फिर तुम उन को परिश्रम से विश्राम दिल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ते ह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फिरौन ने उसी दिन उन परिश्रम करवाने वालों को जो उन लोगों के ऊपर थे, और उनके सरदारों को यह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ि तुम जो अब तक ईटें बनाने के लिये लोगों को पुआल दिया करते थे सो आगे को न देना; वे आप ही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लिये पुआल इकट्ठ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ौभी जितनी ईंटें अब तक उन्हें बनानी पड़ती थीं उतनी ही आगे को भी उन से बनवाना, ईंटोंकी गिनती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न घटाना; क्योंकि वे आलसी हैं; इस कारण यह कहकर चिल्लाते हैं, कि हम जा कर अपने परमेश्वर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दान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 मनुष्यों से और भी कठिन सेवा करवाई जाए कि वे उस में परिश्रम करते रहें और झूठी बातों पर ध्यान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लोगों के परिश्रम कराने वालों ने और सरदारों ने बाहर जा कर उन से कहा, फिरौन इस प्रकार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मैं तुम्हें पुआल नहीं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ुम ही जा कर जहां कहीं पुआल मिले वहां से उसको बटोर कर ले आओ; परन्तु तुम्हारा काम कुछ भ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ट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सो वे लोग सारे मिस्र देश में तित्तर-बित्तर हुए कि पुआल की सन्ती खूंटी बटो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परिश्रम करने वाले यह कह कहकर उन से जल्दी करते रहे, कि जिस प्रकार तुम पुआल पाकर किया करते थ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प्रकार अपना प्रतिदिन का काम अब भी पूरा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इस्राएलियों में से जिन सरदारों को फिरौन के परिश्रम कराने वालों ने उनका अधिकारी ठहरा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मार खाई, और उन से पूछा गया, कि क्या कारण है कि तुम ने अपनी ठहराई हुई ईंटों की गिनत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पहिले की नाईं कल और आज पूरी नहीं करा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इस्राएलियों के सरदारोंने जाकर फिरौन की दोहाई यह कहकर दी, कि तू अपने दासों से ऐसा बर्ताव क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ेरे दासों को पुआल तो दिया ही नहीं जाता और वे हम से कहते रहते हैं, ईंटे बनाओ, ईंटें बनाओ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दासों ने भी मार खाई हैं; परन्तु दोष तेरे ही लोगों क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ौन ने कहा, तुम आलसी हो, आलसी; इसी कारण कहते हो कि हमे यहोवा के लिये बलिदान करने को जान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आकर अपना काम करो; और पुआल तुम को नहीं दिया जाएगा, परन्तु ईटों की गिनती पूरी करनी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ब इस्राएलियों के सरदारों ने यह बात सुनी कि उनकी ईंटों की गिनती न घटेगी, और प्रतिदिन उतना ही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ा करना पड़ेगा, तब वे जान गए कि उनके दुर्भाग्य के दिन आ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वे फिरौन के सम्मुख से बाहर निकल आए तब मूसा और हारून, जो उन से भेंट करने के लिये खड़े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उन्होंने मूसा और हारून से कहा, यहोवा तुम पर दृष्टि करके न्याय करे, क्योंकि तुम ने हम को फिर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कर्मचारियों की दृष्टि में घृणित ठहरवाकर हमें घात करने के लिये उनके हाथ में तलवार दे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मूसा ने यहोवा के पास लौट कर कहा, हे प्रभु, तू ने इस प्रजा के साथ ऐसी बुराई क्यों की? और त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यहां क्यों भेज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ब से मैं तेरे नाम से फिरौन के पास बातें करने के लिये गया तब से उसने इस प्रजा के साथ बुर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वहार किया है, और तू ने अपनी प्रजा का कुछ भी छुटकारा नहीं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2026-10-21T09:39:15Z</dcterms:created>
  <dcterms:modified xsi:type="dcterms:W3CDTF">2026-10-21T09:39:15Z</dcterms:modified>
  <dc:title>निर्गमन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