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ஞானம் கூப்பிடுகிறதில்லையோ? புத்தி சத்தமிடுகிறதில்லையோ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ு வழியருகேயுள்ள மேடைகளிலும், நாற்சந்திகளிலும் நிற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ு ஊர்வாசல்களின் ஓரத்திலும், பட்டணத்தின் முகப்பிலும், நடை கூடங்களிலும் நின்று சத்தமிட்டு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னுஷரே, உங்களை நோக்கிக் கூப்பிடுகிறேன்; என் சத்தம் மனுபுத்திரருக்குத் தொனி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னுஷரே, உங்களை நோக்கிக் கூப்பிடுகிறேன்; என் சத்தம் மனுபுத்திரருக்குத் தொனிக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ேதைகளே விவேகம் அடையுங்கள்; மூடர்களே, புத்தியுள்ள சிந்தையாயிர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ேளுங்கள், மேம்பாடான காரியங்களைப் பேசுவேன்; என் உதடுகள் உத்தமகாரியங்களை வசனி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வாய் சத்தியத்தை விளம்பும், ஆகாமியம் என் உதடுகளுக்கு அருவருப்பான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வாயின் வாக்குகளெல்லாம் நீதியானவைகள்; அவைகளில் புரட்டும் விபரீதமும் இ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ைகளெல்லாம் புத்தியுள்ளவனுக்குத் தெளிவும், ஞானத்தைப் பெற்றவர்களுக்கு யதார்த்தமுமாயிருக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ெள்ளியைப்பார்க்கிலும் என் புத்திமதியையும், பசும்பொன்னைப் பார்க்கிலும் ஞானத்தையும் அங்கீகரித்துக்கொள்ளு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ுத்துக்களைப்பார்க்கிலும் ஞானமே நல்லது; இச்சிக்கப்படத்தக்கவைகளெல்லாம் அதற்கு நிகரல்ல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ஞானமாகிய நான் விவேகத்தோடே வாசம்பண்ணி, நல்யுக்தியான அறிவுகளைக் கண்டடைகிற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ஞானமாகிய நான் விவேகத்தோடே வாசம்பண்ணி, நல்யுக்தியான அறிவுகளைக் கண்டடைகி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ீமையை வெறுப்பதே கர்த்தருக்குப் பயப்படும் பயம்; பெருமையையும், அகந்தையையும், தீய வழியையும், புரட்டுவாயையும் நான் வெறுக்கிற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ீமையை வெறுப்பதே கர்த்தருக்குப் பயப்படும் பயம்; பெருமையையும், அகந்தையையும், தீய வழியையும், புரட்டுவாயையும் நான் வெறுக்கி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லோசனையும் மெய்ஞ்ஞானமும் என்னுடையவைகள்; நானே புத்தி, வல்லமை என்னுடைய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னாலே ராஜாக்கள் அரசாளுகிறார்கள், பிரபுக்கள் நீதிசெலுத்துகி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னாலே அதிகாரிகளும், பிரபுக்களும், பூமியிலுள்ள சகல நியாயாதிபதிகளும் ஆளுகைசெய்து வரு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னைச் சிநேகிக்கிறவர்களை நான் சிநேகிக்கிறேன்; அதிகாலையில் என்னைத் தேடுகிறவர்கள் என்னைக் கண்டடைவ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ஐசுவரியமும், கனமும், நிலையான பொருளும், நீதியும் என்னிடத்தில் உண்ட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ொன்னையும் தங்கத்தையும் பார்க்கிலும் என் பலன் நல்லது; சுத்த வெள்ளியைப் பார்க்கிலும் என் வருமானம் நல்ல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னைச் சிநேகிக்கிறவர்கள் மெய்ப்பொருளைச் சுதந்தரிக்கும்படிக்கும், அவர்களுடைய களஞ்சியங்களை நான் நிரப்பும்படிக்க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னைச் சிநேகிக்கிறவர்கள் மெய்ப்பொருளைச் சுதந்தரிக்கும்படிக்கும், அவர்களுடைய களஞ்சியங்களை நான் நிரப்பும்படிக்க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ை நீதியின் வழியிலும், நியாயபாதைகளுக்குள்ளும் நடத்துகி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தமது கிரியைகளுக்குமுன் பூர்வமுதல் என்னைத் தமது வழியின் ஆதியாகக் கொண்டிருந்த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ூமி உண்டாகுமுன்னும், ஆதிமுதற்கொண்டும் அநாதியாய் நான் அபிஷேகம்பண்ணப்பட்ட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ழங்களும், ஜலம் புரண்டுவரும் ஊற்றுகளும் உண்டாகுமுன்னே நான் ஜநிப்பிக்கப்பட்ட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லைகள் நிலைபெறுவதற்கு முன்னும், குன்றுகள் உண்டாவதற்கு முன்ன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 பூமியையும் அதின் வெளிகளையும், பூமியிலுள்ள மண்ணின் திரள்களையும் உண்டாக்குமுன்னும் நான் ஜநிப்பிக்கப்பட்ட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 வானங்களைப் படைக்கையில் நான் அங்கே இருந்தேன்; அவர் சமுத்திர விலாசத்தை வட்டணிக்கையில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 வானங்களைப் படைக்கையில் நான் அங்கே இருந்தேன்; அவர் சமுத்திர விலாசத்தை வட்டணிக்கையில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யரத்தில் மேகங்களை ஸ்தாபித்து, சமுத்திரத்தின் ஊற்றுகளை அடைத்து வைக்கையிலும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முத்திர ஜலம் தன் கரையை விட்டு மீறாதபடிக்கு அதற்கு எல்லையைக் கட்டளையிட்டு, பூமியின் அஸ்திபாரங்களை நிலைப்படுத்துகையிலும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முத்திர ஜலம் தன் கரையை விட்டு மீறாதபடிக்கு அதற்கு எல்லையைக் கட்டளையிட்டு, பூமியின் அஸ்திபாரங்களை நிலைப்படுத்துகையிலும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் அவர் அருகே செல்லப் பிள்ளையாயிருந்தேன்; நித்தம் அவருடைய மனமகிழ்ச்சியாயிருந்து, எப்பொழுதும் அவர் சமுகத்தில் களிகூர்ந்த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் அவர் அருகே செல்லப் பிள்ளையாயிருந்தேன்; நித்தம் அவருடைய மனமகிழ்ச்சியாயிருந்து, எப்பொழுதும் அவர் சமுகத்தில் களிகூர்ந்த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ுடைய பூவுலகத்தில் சந்தோஷப்பட்டு மனுமக்களுடனே மகிழ்ந்துகொண்டிருந்த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தலால் பிள்ளைகளே, எனக்குச் செவிகொடுங்கள்; என் வழிகளைக் காத்து நடக்கிறவர்கள் பாக்கியவான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ீங்கள் புத்தியைக் கேட்டு, ஞானமடையுங்கள்; அதை விட்டு விலகாதிருங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என் வாசற்படியில் நித்தம் விழித்திருந்து, என் கதவு நிலையருகே காத்திருந்து, எனக்குச் செவிகொடுக்கிற மனுஷன் பாக்கியவ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என் வாசற்படியில் நித்தம் விழித்திருந்து, என் கதவு நிலையருகே காத்திருந்து, எனக்குச் செவிகொடுக்கிற மனுஷன் பாக்கியவ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என்னைக் கண்டடைகிறவன் ஜீவனைக் கண்டடைகிறான்; கர்த்தரிடத்தில் தயவையும் பெறுவ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எனக்கு விரோதமாகப் பாவஞ்செய்கிறவனோ, தன் ஆத்துமாவைச் சேதப்படுத்துகிறான், என்னை வெறுக்கிறவர்கள் யாவரும் மரணத்தை விரும்புகிறவர்கள் என்று சொல்லுகிற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எனக்கு விரோதமாகப் பாவஞ்செய்கிறவனோ, தன் ஆத்துமாவைச் சேதப்படுத்துகிறான், என்னை வெறுக்கிறவர்கள் யாவரும் மரணத்தை விரும்புகிறவர்கள் என்று சொல்லு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ജ്ഞാനമായവൾ വിളിച്ചുപറയുന്നില്ലയോ? ബുദ്ധിയായവൾ തന്റെ സ്വരം കേൾപ്പിക്കുന്നി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ൾ വഴിയരികെ മേടുകളുടെ മുകളിൽ പാതകൾ കൂടുന്നേടത്തു നില്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വൾ പടിവാതിലുകളുടെ അരികത്തും പട്ടണവാതിൽക്കലും ഗോപുരദ്വാരത്തിങ്കലും ഘോഷിക്കുന്ന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പുരുഷന്മാരേ, ഞാൻ നിങ്ങളോടു വിളിച്ചു പറയുന്നു; എന്റെ സ്വരം മനുഷ്യപുത്രന്മാരുടെ അടുക്കലേ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ല്പബുദ്ധികളേ, സൂക്ഷ്മബുദ്ധി ഗ്രഹിച്ചുകൊൾവിൻ; മൂഢന്മാരേ, വിവേകഹൃദയന്മാരാക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കേൾപ്പിൻ, ഞാൻ ഉൽകൃഷ്ടമായതു സംസാരിക്കും; എന്റെ അധരങ്ങളെ തുറക്കുന്നതു നേരിന്നു ആ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എന്റെ വായ് സത്യം സംസാരിക്കും; ദുഷ്ടത എന്റെ അധരങ്ങൾക്കു അറെപ്പ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എന്റെ വായിലെ മൊഴി ഒക്കെയും നീതിയാകുന്നു; അവയിൽ വക്രവും വികടവുമായതു ഒന്ന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വയെല്ലാം ബുദ്ധിമാന്നു തെളിവും പരിജ്ഞാനം ലഭിച്ചവർക്കു നേരു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വെള്ളിയെക്കാൾ എന്റെ പ്രബോധനവും മേത്തരമായ പൊന്നിനെക്കാൾ പരിജ്ഞാനവും കൈക്കൊൾ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ജ്ഞാനം മുത്തുകളെക്കാൾ നല്ലതാകുന്നു; മനോഹരമായതൊന്നും അതിന്നു തുല്യമാ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ജ്ഞാനം എന്ന ഞാൻ സൂക്ഷ്മബുദ്ധിയെ എന്റെ പാർപ്പിടമാക്കുന്നു; പരിജ്ഞാനവും വകതിരിവും ഞാൻ ക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ട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യഹോവാഭക്തി ദോഷത്തെ വെറുക്കുന്നതാകുന്നു; ഡംഭം, അഹങ്കാരം, ദുർമ്മാർഗ്ഗം, വക്രതയുള്ള വായ് എന്നിവയ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പകെ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ആലോചനയും പരിജ്ഞാനവും എനിക്കുള്ളതു; ഞാൻ തന്നേ വിവേകം; എനിക്കു വീര്യബലം ഉ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ഞാൻ മുഖാന്തരം രാജാക്കന്മാർ വാഴുന്നു; പ്രഭുക്കന്മാർ നീതിയെ നടത്ത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ഞാൻ മുഖാന്തരം അധിപതിമാരും പ്രധാനികളും ഭൂമിയിലെ ന്യായാധിപന്മാരൊക്കെയും ആധിപത്യം നടത്ത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എന്നെ സ്നേഹിക്കുന്നവരെ ഞാൻ സ്നേഹിക്കുന്നു; എന്നെ ജാഗ്രതയോടെ അന്വേഷിക്കുന്നവർ എന്നെ കണ്ടെത്ത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എന്റെ പക്കൽ ധനവും മാനവും പുരാതനസമ്പത്തും നീതിയും ഉ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എന്റെ ഫലം പൊന്നിലും തങ്കത്തിലും എന്റെ ആദായം മേത്തരമായ വെള്ളിയിലും നല്ല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എന്നെ സ്നേഹിക്കുന്നവർക്കു വസ്തുവക അവകാശമാക്കിക്കൊടുക്കയും അവരുടെ ഭണ്ഡാരങ്ങളെ നിറെ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േണ്ട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ഞാൻ നീതിയുടെ മാർഗ്ഗത്തിലും ന്യായത്തിന്റെ പാതകളിലും നട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യഹോവ പണ്ടുപണ്ടേ തന്റെ വഴിയുടെ ആരംഭമായി, തന്റെ പ്രവൃത്തികളുടെ ആദ്യമായി എന്നെ ഉളവ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ഞാൻ പുരാതനമേ, ആദിയിൽ തന്നേ, ഭൂമിയുടെ ഉൽപത്തിക്കു മുമ്പെ നിയമിക്കപ്പെട്ട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ആഴങ്ങൾ ഇല്ലാതിരുന്നപ്പോൾ ഞാൻ ജനിച്ചിരിക്കുന്നു; വെള്ളം നിറഞ്ഞ ഉറവുകൾ ഇല്ലാതിരുന്നപ്പോൾ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പർവ്വതങ്ങളെ സ്ഥാപിച്ചതിന്നു മുമ്പെയും കുന്നുകൾക്കു മുമ്പെയും ഞാൻ ജന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അവൻ ഭൂമിയെയും വയലുകളെയും ഭൂതലത്തിന്റെ പൊടിയുടെ തുകയെയും ഉണ്ടാക്കീട്ടില്ലാത്ത സമയത്തു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അവൻ ആകാശത്തെ ഉറപ്പിച്ചപ്പോൾ ഞാൻ അവിടെ ഉണ്ടായിരുന്നു; അവൻ ആഴത്തിന്റെ ഉപരിഭാഗത്തു വൃത്ത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െച്ചപ്പോഴ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അവൻ മീതെ മേഘങ്ങളെ ഉറപ്പിച്ചപ്പോഴും ആഴത്തിന്റെ ഉറവുകൾ തടിച്ചപ്പോഴ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വെള്ളം അവന്റെ കല്പനയെ അതിക്രമിക്കാതവണ്ണം അവൻ സമുദ്രത്തിന്നു അതിർ വെച്ചപ്പോഴും ഭൂമി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ിസ്ഥാനം ഇട്ടപ്പോഴ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ഞാൻ അവന്റെ അടുക്കൽ ശില്പി ആയിരുന്നു; ഇടവിടാതെ അവന്റെ മുമ്പിൽ വിനോദിച്ചുകൊണ്ടു ദിനംപ്രതി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മോദമ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അവന്റെ ഭൂതലത്തിൽ ഞാൻ വിനോദിച്ചുകൊണ്ടിരുന്നു; എന്റെ പ്രമോദം മനുഷ്യപുത്രന്മാരോടുകൂടെ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ആകയാൽ മക്കളേ, എന്റെ വാക്കു കേട്ടുകൊൾവിൻ; എന്റെ വഴികളെ പ്രമാണിക്കുന്നവർ ഭാഗ്യവാന്മാ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പ്രബോധനം കേട്ടു ബുദ്ധിമാന്മാരായിരിപ്പിൻ; അതിനെ ത്യജിച്ചുകളയ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ദിവസംപ്രതി എന്റെ പടിവാതിൽക്കൽ ജാഗരിച്ചും എന്റെ വാതിൽക്കട്ടളെക്കൽ കാത്തുകൊണ്ടും എന്റെ വാ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ട്ടനുസരിക്കുന്ന മനുഷ്യൻ ഭാഗ്യവാ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എന്നെ കണ്ടെത്തുന്നവൻ ജീവനെ കണ്ടെത്തുന്നു; അവൻ യഹോവയുടെ കടാക്ഷം പ്രാ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എന്നോടു പിഴെക്കുന്നവനോ തനിക്കു പ്രാണഹാനി വരുത്തുന്നു; എന്നെ ദ്വേഷിക്കുന്നവരൊക്കെയും മരണ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ച്ഛ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2026-10-20T02:02:29Z</dcterms:created>
  <dcterms:modified xsi:type="dcterms:W3CDTF">2026-10-20T02:02:29Z</dcterms:modified>
  <dc:title>സദൃശവാക്യങ്ങൾ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