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ாவே, என் வார்த்தைகளுக்குச் செவிகொடும். என் தியானத்தைக் கவனியு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ான் உம்மிடத்தில் விண்ணப்பம்பண்ணுவேன்; என் ராஜாவே, என் தேவனே, என் வேண்டுதலின் சத்தத்தைக் கேட்டருளு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காலையிலே என் சத்தத்தைக் கேட்டருளுவீர்; காலையிலே உமக்கு நேரே வந்து ஆயத்தமாகி, காத்திருப்ப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ாவே, காலையிலே என் சத்தத்தைக் கேட்டருளுவீர்; காலையிலே உமக்கு நேரே வந்து ஆயத்தமாகி, காத்திருப்ப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துன்மார்க்கத்தில் பிரியப்படுகிற தேவன் அல்ல, தீமை உம்மிடத்தில் சேர்வத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ீர் துன்மார்க்கத்தில் பிரியப்படுகிற தேவன் அல்ல, தீமை உம்மிடத்தில் சேர்வதில்லை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வீம்புக்காரர் உம்முடைய கண்களுக்கு முன்பாக நிலைநிற்கமாட்டார்கள்; அக்கிரமக்காரர் யாவரையும் வெறுக்கிறீ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ய் பேசுகிறவர்களை அழிப்பீர், இரத்தப்பிரியனையும் சூதுள்ள மனுஷனையும் கர்த்தர் அருவருக்கிறார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பொய் பேசுகிறவர்களை அழிப்பீர், இரத்தப்பிரியனையும் சூதுள்ள மனுஷனையும் கர்த்தர் அருவருக்கிறார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ோ உமது மிகுந்த கிருபையினாலே உமது ஆலயத்துக்குள் பிரவேசித்து, உமது பரிசுத்த சந்நிதிக்கு நேரே பயபக்தியுடன் பணிந்துகொள்ளுவ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னோ உமது மிகுந்த கிருபையினாலே உமது ஆலயத்துக்குள் பிரவேசித்து, உமது பரிசுத்த சந்நிதிக்கு நேரே பயபக்தியுடன் பணிந்துகொள்ள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என் சத்துருக்களினிமித்தம் என்னை உம்முடைய நீதியிலே நடத்தி, எனக்குமுன்பாக உம்முடைய வழியைச் செவ்வைப்படுத்த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ாவே, என் சத்துருக்களினிமித்தம் என்னை உம்முடைய நீதியிலே நடத்தி, எனக்குமுன்பாக உம்முடைய வழியைச் செவ்வைப்படுத்த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ாயில் உண்மை இல்லை, அவர்கள் உள்ளம் கேடுபாடுள்ளது; அவர்கள் தொண்டை திறக்கப்பட்டபிரேதக்குழி; தங்கள் நாவினால் இச்சகம் பேசுகிற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வாயில் உண்மை இல்லை, அவர்கள் உள்ளம் கேடுபாடுள்ளது; அவர்கள் தொண்டை திறக்கப்பட்டபிரேதக்குழி; தங்கள் நாவினால் இச்சகம் பேசுகிற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 அவர்களைக் குற்றவாளிகளாகத் தீரும்; அவர்கள் தங்கள் ஆலோசனைகளாலேயே விழும்படிசெய்யும்; அவர்கள் துரோகங்களினுடைய திரட்சியினிமித்தம் அவர்களைத் தள்ளிவிடும்; உமக்கு விரோதமாய்க் கலகம்பண்ணினார்களே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ேவனே அவர்களைக் குற்றவாளிகளாகத் தீரும்; அவர்கள் தங்கள் ஆலோசனைகளாலேயே விழும்படிசெய்யும்; அவர்கள் துரோகங்களினுடைய திரட்சியினிமித்தம் அவர்களைத் தள்ளிவிடும்; உமக்கு விரோதமாய்க் கலகம்பண்ணினார்களே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ை நம்புகிறவர்கள் யாவரும் சந்தோஷித்து எந்நாளும் கெம்பீரிப்பார்களாக; நீர் அவர்களைக் காப்பாற்றுவீர்; உம்முடைய நாமத்தை நேசிக்கிறவர்கள் உம்மில் களிகூருவார்களாக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உம்மை நம்புகிறவர்கள் யாவரும் சந்தோஷித்து எந்நாளும் கெம்பீரிப்பார்களாக; நீர் அவர்களைக் காப்பாற்றுவீர்; உம்முடைய நாமத்தை நேசிக்கிறவர்கள் உம்மில் களிகூருவார்களாக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நீதிமானை ஆசீர்வதித்து, காருணியம் என்னுங் கேடகத்தினால் அவனைச் சூழ்ந்துகொள்வீர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வே, நீர் நீதிமானை ஆசீர்வதித்து, காருணியம் என்னுங் கேடகத்தினால் அவனைச் சூழ்ந்துகொள்வீ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179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હે યહોવા, મારી પ્રાર્થના પર કાન ઘરીને જરા મારા ચિંતન પર લક્ષ રાખ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હે દેવ, મારા રાજા, મારી અરજ જરા સાંભળો; કારણ, હું માત્ર તમારી જ પ્રાર્થના કરીશ, અન્યની નહ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ે યહોવા, નિત્ય સવારે તમે મારો અવાજ સાંભળો છો, જ્યારે હું તમારી સમક્ષ પ્રાર્થના કરું છું. અને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મારા જવાબની આશા રાખીને રાહ જોઉં છ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ે યહોવા, મને ખબર છે, તમે દુષ્ટતાથી પ્રસન્ન થાવ તેવા દેવ નથી; તમે કોઇની ભૂંડાઇ કે પાપ સાંખી લેત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મે ઉદ્ધત લોકોનો અસ્વીકાર કરો છો, અને અનિષ્ટ કરનારાને ધિક્કા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હે યહોવા, તમે જૂઠું બોલનારાઓનો નાશ કરો છો, તમે ખૂનીઓ અને ગુપ્ત રીતે બીજાને ઇજા પહોચાડવા યોજ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તાં લોકોનો તિરસ્કાર કરો 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પણ હું તો તારી મહા કૃપાથી તારા મંદિરમાં આવીશ. હે યહોવા, ડરથી અને આદરથી હું તમારા પવિત્ર મંદિર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ે ઘૂંટણિયે પડ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હે યહોવા, તમારા ન્યાયી અને સાચા માગેર્ મને ચલાવો. કારણ કે મારા દુશ્મનો મારા દરેક પગલાં પર નજ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રાખે છે; મને સમજાવો, મારે શું કરવું અને ક્યાં જવ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કારણ, તેમની વાણીમાં કોઇ સચ્ચાઇ નથી, તેઓનું હૃદય નીચતાથી ભરેલું છે. તેઓ મધુરભાષી છે! તેઓનું ગળ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એક ઉધાડી કબર જેવુ છે. તે પોતાની જીભે પ્રશંસા કર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હે દેવ, એ સૌને તમે દોષી ગણો, અને તેમને તેમના પોતાના જ છટકામાં સપડાવા દો, તેમને તેમના પાપના બોજ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ળે કચડાઇ જવા દો કારણ કે તેઓ તમારી વિરુદ્ધ થઇ ગયાં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પરંતુ જેમને તમારામાં વિશ્વાસ છે તેને ખૂબ સુખી કરો- તેમને હંમેશ માટે આનંદિત કરો, તેઓનું રક્ષ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ો, જેઓ તમારા નામને ચાહે છે તેઓ આનંદિત થ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હે યહોવા, જ્યારે તમે સજ્જન લોકોને આશીર્વાદ આપો છો ત્યારે તમે તેની આજુબાજુ રક્ષણ કરતી ઢાલ જે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ીતશાસ્ત્ર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7">
  <a:themeElements>
    <a:clrScheme name="Theme4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2026-10-20T08:38:42Z</dcterms:created>
  <dcterms:modified xsi:type="dcterms:W3CDTF">2026-10-20T08:38:42Z</dcterms:modified>
  <dc:title>ગીતશાસ્ત્ર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