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presProps" Target="presProps.xml"/>
  <Relationship Id="rId130" Type="http://schemas.openxmlformats.org/officeDocument/2006/relationships/viewProps" Target="viewProps.xml"/>
  <Relationship Id="rId1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்திப்போடப்பட்டவர்கள் கல்தேயரின் தேசத்திலும், கொலைசெய்யப்பட்டவர்கள் அதின் வீதிகளிலும் விழ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் மாயையும் மகா எத்துமான கிரியையாயிருக்கிறது; அவைகள் விசாரிக்கப்படும் நாளிலே அழியும்.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கமாய் அவர்கள் சிங்கங்களைப் போலக் கெர்ச்சித்து, சிங்கங்குட்டிகளைப்போலச் சத்தமிடு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ஆட்டுக்குட்டிகளைப் போலவும், ஆட்டுக்கடாக்களைப்போலவும், வெள்ளாட்டுக்கடாக்களைப்போலவும் அடிக்கப்பட இறங்கிப்போகப் பண்ணுவ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முத்திரம் பாபிலோன்மேல் புரண்டுவந்தது; அதின் அலைகளின் திரட்சியினால் அது மூடப்பட்ட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 ஜனங்களே, நீங்கள் அதின் நடுவிலிருந்து புறப்படுங்கள்; கர்த்தருடைய கோபத்தின் உக்கிரத்துக்குத் தப்பும்படி அவனவன் தன்தன் ஆததுமாவை இரட்சித்துக்கொள்ளக்கடவ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ாபிலோன் இஸ்ரவேலில் கொலையுண்டவர்களை விழப்பண்ணினதுபோல, பாபிலோனிலும் சமஸ்த தேசங்களிலும் கொலையுண்கிறவர்கள் விழுவ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எரேமியா செராயாவை நோக்கி: நீ பாபிலோனுக்கு வந்தபின்பு நீ இதைப் பார்த்து, இந்த எல்லா வசனங்களையும் வாசித்துச் சொல்லவேண்டியது என்னவென்றால்: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ಾಬೆಲಿಗೂ ಕಸ್ದೀಯರ ನಿವಾಸಿಗಳೆಲ್ಲ ರಿಗೂ--ಅವರು ಚೀಯೋನಿನಲ್ಲಿ ನಿಮ್ಮ ಸನ್ನಿಧಿಯಲ್ಲಿ ಮಾಡಿದ ಕೇಡ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್ಲಿಸ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ಶಮಾಡುವ ಬೆಟ್ಟವೇ! ಭೂಮಿಯನ್ನೆಲ್ಲಾ ನಾಶಮಾಡುವಂಥಾದ್ದೇ! ಇಗೋ, ನಾನು ನಿನಗೆ ವಿರೋಧವಾಗಿದ್ದೇ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 ನಿನ್ನ ಮೇಲೆ ನನ್ನ ಕೈಯನ್ನು ಚಾಚಿ ಬಂಡೆಗಳ ಮೇಲಿನಿಂದ ನಿನ್ನನ್ನು ಹೊರಳಿಸಿ ನಿನ್ನನ್ನು ಸು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ವಾಗಿ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ಒಬ್ಬರೂ ನಿನ್ನಿಂದ ಮೂಲೆಯ ಕಲ್ಲನ್ನಾಗಲಿ, ಅಸ್ತಿವಾರದ ಕಲ್ಲನ್ನಾಗಲಿ ತೆಗೆಯರು; ನೀನು ಎಂದೆಂದಿಗೂ ಹಾಳಾಗುವ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ೀಗೆ ಹೇಳುತ್ತಾನೆ--ಇಗೋ, ನಾನು ಬಾಬೆಲಿಗೆ ವಿರೋಧವಾಗಿಯೂ ನನಗೆದುರಾಗಿ ಎದ್ದಿರುವವರ ಮಧ್ಯದಲ್ಲಿ ವಾಸ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ಿಗೆ ವಿರೋಧವಾಗಿಯೂ ನಾಶಮಾಡುವ ಗಾಳಿ ಯನ್ನು ಎಬ್ಬ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ಾಬೆಲಿಗೆ ತೂರುವವರನ್ನು ಕಳುಹಿಸುವೆನು; ಅವರು ಅದನ್ನು ತೂರಿ ಅದರ ದೇಶವನ್ನು ಬರಿದುಮಾಡುವರು; ದುರ್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ಾಗಿ ಅದಕ್ಕೆ ವಿರೋಧವ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ಬಿಲ್ಲು ಬೊಗ್ಗಿಸುವವನಿಗೆ ವಿರೋಧವಾಗಿಯೂ ಕವಚದಲ್ಲಿ ತನ್ನನ್ನು ಹೆಚ್ಚಿಸಿ ಕೊಳ್ಳುವವನಿಗೆ ವಿರೋಧವಾಗಿಯೂ ಬಿಲ್ಲಿನ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ಬಿಲ್ಲನ್ನು ಬೊಗ್ಗಿಸಲಿ; ಅದರ ಯೌವನಸ್ಥರನ್ನು ಕನಿಕರಿಸಬೇಡಿರಿ; ಅದರ ಸೈನ್ಯವನ್ನೆಲ್ಲಾ ಸಂಪೂರ್ಣವಾಗಿ ನಾಶ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 ಪ್ರಕಾರ ಕಸ್ದೀಯರ ದೇಶದಲ್ಲಿ ಕೊಂದುಹಾಕಲ್ಪ ಟ್ಟವರೂ ಅದರ ಬೀದಿಗಳಲ್ಲಿ ತಿವಿಯಲ್ಪಟ್ಟವರೂ 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 ದೇಶವು ಇಸ್ರಾಯೇಲಿನ ಪರಿಶುದ್ಧನಿಗೆ ವಿರೋಧವಾದ ಪಾಪದಿಂದ ತುಂಬಿದ್ದಾಗ್ಯೂ ಇಸ್ರಾಯೇಲಾದರೂ ಯೆಹೂದವಾದರ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ಸೈನ್ಯಗಳ ಕರ್ತನಿಂದ ಬಿಡಲ್ಪಟ್ಟ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ಾಬೆಲಿನೊಳಗಿಂದ ಓಡಿಹೋಗಿರಿ, ಒಬ್ಬೊಬ್ಬನು ತನ್ನ ತನ್ನ ಪ್ರಾಣವನ್ನು ತಪ್ಪಿಸಿಕೊಳ್ಳಲಿ; ಅದರ ಅಕ್ರಮದಲ್ಲಿ ನಾಶ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ರಿ; ಇದು ಕರ್ತನ ಪ್ರತಿದಂಡನೆಯ ಕಾಲವು; ಆತನೇ ಅದಕ್ಕೆ ಮುಯ್ಯಿಗೆಮುಯ್ಯಿ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ಾಬೆಲ್‌ ಕರ್ತನ ಕೈಯಲ್ಲಿ ಭೂಮಿಗೆಲ್ಲಾ ಅಮಲೇರಿ ಸಿದ ಚಿನ್ನದ ಪಾತ್ರೆಯಾಗಿತ್ತು; ಜನಾಂಗಗಳು ಅದರ ದ್ರಾಕ್ಷಾರ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ವು; ಆದದರಿಂದ ಜನಾಂಗ ಗಳು ಹುಚ್ಚ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್ದಕ್ಕಿದ್ದ ಹಾಗೆ ಬಾಬೆಲ್‌ ಬಿದ್ದು ಮುರಿಯಲ್ಪಟ್ಟಿದೆ; ಅದರ ವಿಷಯ ಗೋಳಾ ಡಿರಿ; ಅದರ ನೋವಿಗೆ ತೈಲ ತಕ್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ವೇಳೆ ವಾಸಿಯಾದೀ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ದೇಶದಲ್ಲಿ ಧ್ವಜವನ್ನೆತ್ತಿರಿ; ಜನಾಂಗಗಳಲ್ಲಿ ತುತೂರಿಯನ್ನೂದಿರಿ; ಅದಕ್ಕೆ ವಿರೋಧವಾಗಿ ಜನಾಂಗಗಳನ್ನು ಸಿದ್ಧಮಾ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ರಾಟ್‌, ಮಿನ್ನಿ, ಅಷ್ಕೆನಜ್‌ ರಾಜ್ಯಗಳನ್ನು ಅದಕ್ಕೆ ವಿರೋಧವಾಗಿ ಕರೆಯಿರಿ; ಅದಕ್ಕೆ ವಿರೋಧವಾಗಿ ಸೈನ್ಯಾಧಿಪ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ಿರಿ; ಬಿರುಸಾದ ಮಿಡತೆ ದಂಡಿನಂತೆ ಕುದುರೆ ಗಳನ್ನು ಬರ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ಬಾಬೆಲನ್ನು ವಾಸಿಮಾಡುವದಕ್ಕಿದ್ದೆವು. ಆದರೆ ಅದು ವಾಸಿಯಾಗಲಿಲ್ಲ; ಅದನ್ನು ಬಿಡು, ನಮ್ಮ ಸ್ವಂತ ದೇಶ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ೋಣ; ಅದರ ನ್ಯಾಯ ತೀರ್ವಿಕೆಯು ಆಕಾಶಗಳಿಗೆ ಮುಟ್ಟುತ್ತದೆ; ಆಕಾಶಗಳ ವರೆಗೂ ಏ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ದಕ್ಕೆ ವಿರೋಧವಾಗಿ ಜನಾಂಗಗಳನ್ನೂ ಮೇದ್ಯರ ಅರಸರನ್ನೂ ಅದರ ಅಧಿಪತಿಗಳನ್ನೂ ಅಧಿಕಾರಿಗಳೆಲ್ಲರನ್ನೂ ಅವನ ರಾಜ್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ೆಲ್ಲಾ ಸಿದ್ಧ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ನಮ್ಮ ನೀತಿಯನ್ನು ಹೊರಗೆ ತಂದಿದ್ದಾನೆ; ಬನ್ನಿ, ನಮ್ಮ ದೇವರಾದ ಕರ್ತನ ಕ್ರಿಯೆಯನ್ನು, ಚೀಯೋನಿನಲ್ಲಿ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ದೇಶವು ಕದಲಿ ವೇದನೆಪಡುವದು; ಬಾಬೆಲಿನ ದೇಶವನ್ನು ನಿವಾಸಿ ಇಲ್ಲದೆ ಹಾಳುಮಾಡುವ ವಿಷಯವಾಗಿ ಬಾಬೆಲಿಗೆ ವಿರೋ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ಆಲೋಚನೆಗಳು ಮಾಡಲ್ಪಡ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ಾಣಗಳನ್ನು ಮೆರಗು ಮಾಡಿರಿ, ಡಾಲುಗಳನ್ನು ಕೂಡಿಸಿರಿ; ಕರ್ತನು ಮೇದ್ಯರ ಅರಸರ ಆತ್ಮವನ್ನು ಎಬ್ಬಿಸಿದ್ದಾನೆ;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ನೆ ಬಾಬೆಲಿಗೆ ವಿರೋಧವಾಗಿ ಅದನ್ನು ನಾಶಮಾಡುವದಕ್ಕೆ ಇದೆ. ಇದು ಕರ್ತನ ಪ್ರತಿದಂಡ ನೆಯೂ ಆತನ ದೇವಾಲಯದ ಪ್ರತಿದಂಡನ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ಬಾಬೆಲಿನ ಪರಾಕ್ರಮಶಾಲಿಗಳು ಯುದ್ಧ ಮಾಡುವದನ್ನು ಬಿಟ್ಟಿದ್ದಾರೆ; ಅವರ ಭದ್ರ ಸ್ಥಾನಗಳಲ್ಲಿ ನಿಲ್ಲುತ್ತಾರೆ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ಾಕ್ರಮತನ ತಪ್ಪಿತು; ಅವರು ಹೆಂಗಸರಂತೆ ಅಬಲರಾದರು. ಅದರ ನಿವಾಸಗಳನ್ನು ಸುಟ್ಟಿದ್ದಾರೆ. ಅದರ ಅಗುಳ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ಾಬೆಲಿನ ಗೋಡೆಯ ಮೇಲೆ ಧ್ವಜವನ್ನೆತ್ತಿರಿ, ಪಹರೆ ಬಲಪಡಿಸಿರಿ, ಕಾವಲುಗಾರರನ್ನು ನಿಲ್ಲಿಸಿರಿ; ಹೊಂಚ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ವರನ್ನು ಸಿದ್ಧಮಾಡಿರಿ; ಕರ್ತನು ಬಾಬೆಲಿನ ನಿವಾಸಿಗಳಿಗೆ ವಿರೋಧವಾಗಿ ತಾನು ಹೇಳಿದ್ದನ್ನು ಯೋಚಿಸಿ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ಪಟ್ಟಣವು ಒಂದು ಕಡೆಯಲ್ಲಿ ಹಿಡಿಯಲ್ಪಟ್ಟಿದೆ ಎಂದೂ ದಾಟುವ ಸ್ಥಳಗಳು ವಶವಾದವೆಂದೂ ಬಿದಿರುಗಳು ಬೆಂಕ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ಲ್ಪಟ್ಟಿವೆ ಎಂದೂ ಯುದ್ಧಸ್ಥರು ಗಾಬರಿ ಪಟ್ಟರ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ನೇಕ ನೀರುಗಳ ಬಳಿಯಲ್ಲಿ ವಾಸವಾಗಿರುವವಳೇ, ಬಹಳ ದ್ರವ್ಯಗಳುಳ್ಳ ವಳೇ, ನಿನ್ನ ಅಂತ್ಯವೂ ನಿನ್ನ ದುರ್ಲಾಭದ ಅಳ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ಬಾಬೆಲಿನ ಅರಸನಿಗೆ ತಿಳಿಸುವದಕ್ಕೆ ಓಡುವವನು ಓಡುವವನನ್ನೂ ತಿಳಿಸುವವನು ತಿಳಿಸುವವನನ್ನೂ ಎದುರುಗೊಳ್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ೈನ್ಯಗಳ ಕರ್ತನು--ನಿಶ್ಚಯ ವಾಗಿ ನಾನು ಹುಳಗಳಿಂದಾದ ಹಾಗೆ ಮನುಷ್ಯರಿಂದ ನಿನ್ನನ್ನು ತುಂಬಿಸುತ್ತೇನೆಂದ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ವಿರೋಧ ವಾಗಿ ಆರ್ಭಟವನ್ನು ಎತ್ತುವರೆಂದು ತನ್ನ ಮೇಲೆ ಆಣೆ ಇಟ್ಟು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ಸ್ರಾಯೇಲಿನ ದೇವರಾದ ಸೈನ್ಯಗಳ ಕರ್ತನು ಹೀಗೆ ಹೇಳುತ್ತಾನೆ--ತುಳಿಯುವ ವೇಳೆಯಲ್ಲಿ ಕಣವು ಹೇಗೋ, ಹಾಗೆಯೇ ಬಾಬೆ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ಳು ಇದ್ದಾಳೆ; ಇನ್ನು ಸ್ವಲ್ಪ ಹೊತ್ತಾದ ಮೇಲೆ ಅದಕ್ಕೆ ಸುಗ್ಗೀಕಾಲ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ತನ್ನ ಶಕ್ತಿಯಿಂದ ಭೂಮಿಯನ್ನು ಉಂಟುಮಾಡಿ ತನ್ನ ಜ್ಞಾನದಿಂದ ಲೋಕವನ್ನು ಸ್ಥಾಪಿಸಿ ತನ್ನ ವಿವೇಕದಿಂದ ಆಕಾ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್ತ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ಬಾಬೆಲಿನ ಅರಸನಾದ ನೆಬೂಕದ್ನೆಚ್ಚರನು ನನ್ನನ್ನು ನುಂಗಿಬಿಟ್ಟಿದ್ದಾನೆ; ಜಜ್ಜಿದ್ದಾನೆ; ಬರಿದಾದ ಪಾತ್ರ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ನೆ; ಘಟಸರ್ಪದ ಹಾಗೆ ನುಂಗಿಬಿಟ್ಟಿದ್ದಾನೆ; ನನ್ನ ರಮ್ಯವಾದವುಗಳಿಂದ ತನ್ನ ಹೊಟ್ಟೆ ತುಂಬಿಸಿದ್ದಾನೆ;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ಳ್ಳಿ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ತನ್ನ ಶಬ್ದವನ್ನು ಎತ್ತುವಾಗ ಆಕಾಶದಲ್ಲಿ ನೀರಿನ ಘೋಷವದೆ; ಆತನು ಭೂಮಿಯ ಅಂತ್ಯದಿಂದ ಹಬೆಯನ್ನು ಏ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ನೆ; ಮಳೆಯ ಸಂಗಡ ಮಿಂಚುಗಳನ್ನು ಮಾಡಿ ತನ್ನ ಭಂಡಾರಗಳೊ ಳಗಿಂದ ಗಾಳಿಯನ್ನು ಹೊರಗೆ ತ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ನಗೂ ನನ್ನ ಶರೀರಕ್ಕೂ ಮಾಡಿರುವ ಬಲಾತ್ಕಾರವು ಬಾಬೆಲಿನ ಮೇಲೆ ಇರಲಿ ಎಂದು ಚೀಯೋನಿನ ನಿವಾಸಿ ಹೇಳುವನು; ಕಸ್ದೀ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 ಮೇಲೆ ನನ್ನ ರಕ್ತವು ಇರಲಿ ಎಂದು ಯೆರೂಸಲೇಮು ಹೇ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ನುಷ್ಯ ರೆಲ್ಲರೂ ತಮ್ಮ ತಿಳುವಳಿಕೆಯಿಂದ ಮೂಢರಾಗಿದ್ದಾರೆ; ಎರಕ ಹೊಯ್ಯುವವರೆಲ್ಲರೂ ವಿಗ್ರಹದಿಂದ ನಾಚ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ುತ್ತಾರೆ; ಅವರ ಎರಕದ ಬೊಂಬೆಗಳು ಸುಳ್ಳೇ; ಅವುಗಳಲ್ಲಿ ಉಸಿರು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ದರಿಂದ ಕರ್ತನು ಹೀಗೆ ಹೇಳುತ್ತಾನೆ--ಇಗೋ, ನಾನು ನಿನ್ನ ನಿಮಿತ್ತ ವ್ಯಾಜ್ಯವಾಡುತ್ತೇನೆ; ನಿನಗೋಸ್ಕರ ಪ್ರತಿದಂಡ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ೇನೆ; ಅದರ ಸಮುದ್ರವನ್ನು ಒಣಗಿಸುತ್ತೇನೆ; ಅದರ ಬುಗ್ಗೆಯನ್ನು ಬತ್ತಿ ಹೋಗುವಂತೆ ಮಾ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ು ಮಾಯವೇ, ಮೋಸದ ಕೆಲಸವೇ; ಅವುಗಳ ವಿಚಾರಣೆಯ ಕಾಲದಲ್ಲಿ ನಾಶ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ಬಾಬೆಲ್‌ ದಿಬ್ಬೆಗಳಾಗುವದು; ನಿವಾಸಿಗಳು ಇಲ್ಲದೆ ನರಿಗಳ ವಾಸಸ್ಥಳವೂ ಆಶ್ಚರ್ಯವೂ ಹಾಳೂ ಸಿಳ್ಳಿಡುವಿಕೆಯೂ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ಕೋಬನ ಭಾಗವು ಇವುಗಳ ಹಾಗಲ್ಲ; ಆತನು ಎಲ್ಲವನ್ನು ರೂಪಿಸಿದವನೇ, ಆತನ ಸ್ವಾಸ್ತ್ಯದ ಕೋಲು ಇಸ್ರಾಯೇಲೇ; ಆತನ ಹೆ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ಅವರು ಸಿಂಹಗಳ ಹಾಗೆ ಒಟ್ಟಾಗಿ ಗರ್ಜಿಸುವರು, ಸಿಂಹದ ಮರಿಗಳ ಹಾಗೆ ಶಬ್ದ 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ಅವರ ಉರಿಯಲ್ಲಿ ನಾನು ಅವರ ಔತಣವನ್ನು ಸಿದ್ಧಮಾಡುವೆನು; ಅವರು ಉಲ್ಲಾಸಿಸಿ ನಿತ್ಯವಾದ ನಿದ್ರೆಯನ್ನು ಮಾಡಿ ಎಚ್ಚರವಾ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ರಿಗೆ ಅಮಲೇರಿಸ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ನನ್ನ ಸುತ್ತಿಗೆಯೇ, ನನ್ನ ಯುದ್ಧದ ಆಯುಧಗಳೇ, ನಿನ್ನಿಂದ ಜನಾಂಗಗಳನ್ನು ಚೂರು ಚೂರಾಗಿ ಒಡೆದು ಬಿಡುತ್ತ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ಿಂದ ರಾಜ್ಯಗಳನ್ನು ನಾಶಮಾ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ಕುರಿಮರಿಗಳ ಹಾಗೆ ಟಗರು ಗಳ ಹೋತಗಳ ಹಾಗೆ ಅವರನ್ನು ಕೊಲೆಗೆ ಇಳ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ಿಂದ ಕುದುರೆಯನ್ನೂ ಅದರ ಮೇಲೆ ಹತ್ತಿದವನನ್ನೂ ಚೂರು ಚೂರಾಗಿ ಒಡೆದು ಬಿಡುತ್ತೇನೆ, ನಿನ್ನಿಂದ ರಥ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ಸವಾರಿ ಮಾಡುವವನನ್ನೂ ಚೂರು ಚೂರಾಗಿ ಒಡೆದು 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ಶೇಷಕ್‌ ಹೇಗೆ ಹಿಡಿಯಲ್ಪಟ್ಟಿದೆ, ಸಮಸ್ತ ಭೂಮಿಯ ಹೊಗಳಿಕೆಯು ಆಶ್ಚರ್ಯಗೊಂಡಿದೆ; ಬಾಬೆಲ್‌ ಜನಾಂಗಗಳೊಳಗೆ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್ಮಯಗೊಳಗಾಯಿತ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ನ್ನಿಂದ ಗಂಡಸರನ್ನೂ ಹೆಂಗಸರನ್ನೂ ಚೂರು ಚೂರಾಗಿ ಒಡೆದು ಬಿಡುತ್ತೇನೆ. ನಿನ್ನಿಂದ ಕುರುಬನನ್ನೂ ಅವನ ಮಂದ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ೂರು ಚೂರಾಗಿ ಒಡೆದು 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ಬಾಬೆಲಿನ ಮೇಲೆ ಸಮುದ್ರವು ಬಂತು; ಅದರ ತೆರೆಗಳ ಸಮೂಹದಿಂದ ಮುಚ್ಚ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ಅದರ ಪಟ್ಟಣಗಳು ಹಾಳಾದವು; ಅವು ಒಣನೆಲವೂ ಅಡವಿಯೂ ಯಾರೂ ವಾಸಮಾಡದೆ, ಮನುಷ್ಯನ ಮಗನು ಹಾದುಹೋಗದೆ ಇರುವ ದೇಶವೂ 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ಿಂದ ಹಿರಿಯರನ್ನೂ ಕಿರಿಯರನ್ನೂ ಚೂರು ಚೂರಾಗಿ ಒಡೆದು ಬಿಡುತ್ತೇನೆ, ನಿನ್ನಿಂದ ಯೌವನಸ್ಥನನ್ನೂ ಕನ್ನಿಕ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ೂರು ಚೂರಾಗಿ ಒಡೆದು ಬಿಡುತ್ತೇನೆ, ನಿನ್ನಿಂದ ಒಕ್ಕಲಿಗನನ್ನೂ ಅವನ ನೊಗದ ಎತ್ತುಗಳನ್ನೂ ಚೂರು ಚೂರಾಗಿ ಒ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ತ್ತೇನೆ, ನಿನ್ನಿಂದ ಅಧಿಪತಿಗಳನ್ನೂ ಅಧಿಕಾರಿಗಳನ್ನೂ ಚೂರು ಚೂರಾಗಿ ಒಡೆದುಬಿಡ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ನಾನು ಬಾಬೆಲಿನಲ್ಲಿರುವ ಬೇಲ್‌ನನ್ನು ದಂಡಿಸಿ ಅವನು ನುಂಗಿದ್ದನ್ನು ಅವನ ಬಾಯೊಳಗಿಂದ ಹೊರಗೆ ತರಿಸುವೆನು;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ಜನಾಂಗಗಳು ಅವನ ಬಳಿಗೆ ಪ್ರವಾಹವಾಗಿ ಬರುವದಿಲ್ಲ; ಹೌದು, ಬಾಬೆಲಿನ ಗೋಡೆ ಬೀ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ನನ್ನ ಜನರೇ, ಅದರೊಳಗಿಂದ ಹೊರಡಿರಿ; ಪ್ರತಿಯೊಬ್ಬನೂ ತನ್ನ ತನ್ನ ಪ್ರಾಣವನ್ನು ಕರ್ತನ ಕೋಪದ ಉರಿಗೆ ತಪ್ಪ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ಿಮ್ಮ ಹೃದಯವು ಕುಂದದ ಹಾಗೆ ದೇಶದಲ್ಲಿ ಕೇಳಲ್ಪಡುವ ಸುದ್ದಿಗೆ ನೀವು ಭಯಪಡದ ಹಾಗೆ ಒಂದು ವರುಷದಲ್ಲಿ ಒಂದು ಸುದ್ದ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ೊಂದು ವರುಷದಲ್ಲಿ ಇನ್ನೊಂದು ಸುದ್ದಿಯೂ ಬರುವದು; ದೇಶದಲ್ಲಿ ಬಲಾತ್ಕಾರವಿರು ವದು, ಆಳುವವನು ಆಳುವ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ರ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ದರಿಂದ ಇಗೋ, ದಿನಗಳು ಬರುವವು; ಆಗ ನಾನು ಬಾಬೆಲಿನ ವಿಗ್ರಹಗಳಿಗೆ ನ್ಯಾಯತೀರಿ ಸುವೆನು. ಅದರ ದೇಶವ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ಡುವದು; ಕೊಲ್ಲಲ್ಪಟ್ಟವರು ಅದರ ಮಧ್ಯದಲ್ಲಿ 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ಗ ಆಕಾಶವೂ ಭೂಮಿಯೂ ಅವುಗಳಲ್ಲಿರುವ ಸಮಸ್ತವೂ ಬಾಬೆಲಿನ ವಿಷಯವಾಗಿ ಹಾಡುವೆವು. ಸೂರೆ ಮಾಡುವವರು ಉತ್ತರದಿಂದ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 ವಾಗಿ ಬರುವರ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ಹೀಗೆ ಯೆರೆವಿಾಯನು ಬಾಬೆಲಿನ ಮೇಲೆ ಬರುವ ಕೇಡನ್ನೆಲ್ಲಾ ಬಾಬೆಲಿಗೆ ವಿರೋಧವಾಗಿ ಬರೆದಿರುವ ಈ ವಾಕ್ಯಗಳನ್ನೆಲ್ಲಾ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ದಲ್ಲಿ ಬ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ಬಾಬೆಲು ಇಸ್ರಾಯೇಲಿನ ಕೊಲ್ಲಲ್ಪಟ್ಟವರನ್ನು ಬೀಳಿಸಿದ ಹಾಗೆ ಬಾಬೆಲಿನ ಸಮಸ್ತ ದೇಶದಲ್ಲಿ ಕೊಲ್ಲಲ್ಪಟ್ಟವರು ಬೀಳ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ಕತ್ತಿಗೆ ತಪ್ಪಿಸಿಕೊಂಡವರೇ, ನಡೆಯಿರಿ, ನಿಲ್ಲಬೇಡಿರಿ; ದೂರದಲ್ಲಿ ಕರ್ತನನ್ನು ಜ್ಞಾಪಕಮಾಡಿ ಕೊಳ್ಳಿರಿ, ಯೆರೂಸಲೇಮ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ಮನಸ್ಸಿಗೆ 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ಯೆರೆವಿಾಯನು ಸೆರಾಯನಿಗೆ ಹೇಳಿದ್ದೇನಂದರೆ-- ನೀನು ಬಾಬೆಲ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ನಾಚಿಕೆಪಡುತ್ತೇವೆ, ನಿಂದೆಯನ್ನು ಕೇಳಿದ್ದೇವೆ; ಅವಮಾನ ನಮ್ಮ ಮುಖಗಳನ್ನು ಮುಚ್ಚಿದೆ; ಅನ್ಯರು ಕರ್ತನ ಆಲ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ಸ್ಥಳಗಳಲ್ಲಿ ಬಂ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ಈ ವಾಕ್ಯಗಳನ್ನೆಲ್ಲಾ ನೋಡಿ ಓದುತ್ತಿರುವಾಗ ಹೇಳತಕ್ಕದ್ದೇನಂದರೆ--ಓ ಕರ್ತನೇ, ಈ ಸ್ಥಳಕ್ಕೆ ವಿರೋಧವಾಗಿ ಅ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 ರಾಗಲಿ, ಮೃಗಗಳಾಗಲಿ ನಿವಾಸಿಗಳು ಎಂದಿಗೂ ಇರದ ಹಾಗೆಯೂ ಅದು ನಿತ್ಯವಾಗಿ ಹಾಳಾಗುವ ಹಾಗೆಯೂ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ದುಬಿಡುತ್ತೇನೆಂದು ನೀನೇ ಮಾತನಾ 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ಆದದರಿಂದ ಇಗೋ, ದಿನಗಳು ಬರುವವೆಂದು ಕರ್ತನು ಅನ್ನುತ್ತಾನೆ; ಆಗ ನಾನು ಅವಳ ಕೆತ್ತಿದ ವಿಗ್ರಹ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ುತ್ತೇನೆ. ಅವಳ ದೇಶದಲ್ಲೆಲ್ಲಾ ಗಾಯಪಟ್ಟವರು ನರ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ಬಾಬೆಲ್‌ ಆಕಾಶಕ್ಕೆ ಏರಿದರೂ ಅದರ ಬಲದ ಉನ್ನತ ಸ್ಥಾನವನ್ನು ಭದ್ರಮಾಡಿದರೂ ಸೂರೆಮಾಡು ವವರು ನನ್ನಿಂದ ಅವ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ಬರುವರ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ನೀನು ಈ ಪುಸ್ತಕವನ್ನು ಓದಿ ಮುಗಿಸಿದ ಮೇಲೆ ಅದಕ್ಕೆ ಕಲ್ಲುಕಟ್ಟಿ ಅದನ್ನು ಯೂಫ್ರೇಟೀಸಿನ ಮಧ್ಯದಲ್ಲಿ ಬಿಸಾಡಿ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--ಈ ಪ್ರಕಾರ ಬಾಬೆಲ್‌ ಮುಳುಗಿಹೋಗ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ಬಾಬೆಲಿನಿಂದ ಕೂಗುವ ಶಬ್ದವು! ಕಸ್ದೀಯರ ದೇಶದಿಂದ ಮಹಾನಾಶನವ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ನಾನು ಅವಳ ಮೇಲೆ ತರುವ ಕೇಡಿನೊಳಗಿಂದ ಏಳದು, ಅವರು ಆಯಾಸ ಪಡುವರು. ಇಲ್ಲಿಯ ತನಕ ಯೆರೆವಿಾಯನ ವಾಕ್ಯ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ಕರ್ತನು ಬಾಬೆಲನ್ನು ಸೂರೆಮಾಡಿ ದ್ದಾನೆ; ಅವಳೊಳಗಿಂದ ಮಹಾ ಶಬ್ದವನ್ನು ತೆಗೆದುಹಾಕಿ ದ್ದಾನೆ; ಅವಳ ತೆರೆಗಳು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ುಗಳ ಹಾಗೆ ಘೋಷಿಸುವಾಗ ಅವುಗಳ ಶಬ್ದದ ಧ್ವನಿ ಹೊರ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ಸೂರೆ ಮಾಡುವವನು ಅದರ ಮೇಲೆ ಅಂದರೆ ಬಾಬೆಲಿನ ಮೇಲೆಯೇ ಬಂದಿದ್ದಾನೆ; ಅದರ ಪರಾಕ್ರಮಶಾಲಿಗಳು ಹಿಡಿಯಲ್ಪಟ್ಟ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ಬಿಲ್ಲುಗಳು ಮುರಿಯಲ್ಪಟ್ಟಿವೆ; ಪ್ರತಿದಂಡನೆಗಳ ದೇವರಾದ ಕರ್ತನು ನಿಶ್ಚಯವಾಗಿ ಮುಯ್ಯಿಗೆ ಮುಯ್ಯಿ ತೀ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ಇದಲ್ಲದೆ ನಾನು ಅವಳ ಪ್ರಧಾನಿಗಳನ್ನೂ, ಜ್ಞಾನಿಗಳನ್ನೂ, ಅಧಿಪತಿಗಳನ್ನೂ, ಅಧಿಕಾರಿಗಳನ್ನೂ, ಪರಾಕ್ರಮಶಾಲಿಗಳನ್ನ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ರಾಗಮಾಡುತ್ತೇನೆ; ಅವರು ನಿತ್ಯ ನಿದ್ರೆ ಮಾಡುವರು, ಎಚ್ಚರವಾಗುವದಿಲ್ಲವೆಂದು ಸೈನ್ಯಗಳ ಕರ್ತನೆಂಬ ಹೆಸರುಳ್ಳ 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ಸೈನ್ಯಗಳ ಕರ್ತನು ಹೀಗೆ ಹೇಳುತ್ತಾನೆ--ಬಾಬೆಲಿನ ಅಗಲವಾದ ಗೋಡೆಗಳು ಸಂಪೂರ್ಣವಾಗಿ ಕೆಡವಲ್ಪ ಡುವವು; ಅವಳ ಎತ್ತ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ುಗಳು ಬೆಂಕಿ ಯಿಂದ ಸುಡಲ್ಪಡುವವು; ಜನರು ವ್ಯರ್ಥಕ್ಕಾಗಿಯೂ ಪ್ರಜೆಗಳು ಬೆಂಕಿಗಾಗಿಯೂ ಕಷ್ಟಪಟ್ಟು ಆಯಾಸ 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ಪ್ರವಾದಿಯಾದ ಯೆರೆವಿಾಯನು ಮಹ್ಸೇಯನ ಮಗನಾದ ನೇರೀಯನ ಮಗನಾದ ಸೆರಾಯನಿಗೆ, ಅವನು ಯೆಹೂದದ ಅರಸನಾದ ಚಿದ್ಕೀಯನ ಸಂಗಡ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ನ ಆಳಿಕೆಯ ನಾಲ್ಕನೇ ವರುಷದಲ್ಲಿ ಬಾಬೆಲಿಗೆ ಹೋದಾಗ ಆಜ್ಞಾಪಿಸಿದ ವಾಕ್ಯವು. ಆ ಸೆರಾಯನು ಶಾಂತವಾದ ಪ್ರಧಾನಿಯ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2026-10-21T12:45:10Z</dcterms:created>
  <dcterms:modified xsi:type="dcterms:W3CDTF">2026-10-21T12:45:10Z</dcterms:modified>
  <dc:title>ಯೆರೆಮೀಯನು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