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ruly my soul waits upon God: from him comes my salvat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only is my rock and my salvation; he is my defence; I shall not be greatly move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only is my rock and my salvation; he is my defence; I shall not be greatly mov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ow long will all of you imagine mischief against a man? all of you shall be slain all of you: as a bowing wall shall all of you be, and as a tottering fenc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ow long will all of you imagine mischief against a man? all of you shall be slain all of you: as a bowing wall shall all of you be, and as a tottering fenc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only consult to cast him down from his excellency: they delight in lies: they bless with their mouth, but they curse inwardly. Sela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only consult to cast him down from his excellency: they delight in lies: they bless with their mouth, but they curse inwardly. Sela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y soul, wait you only upon God; for my expectation is from hi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only is my rock and my salvation: he is my defence; I shall not be move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God is my salvation and my glory: the rock of my strength, and my refuge, is in Go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God is my salvation and my glory: the rock of my strength, and my refuge, is in Go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rust in him at all times; all of you people, pour out your heart before him: God is a refuge for us. Sela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rust in him at all times; all of you people, pour out your heart before him: God is a refuge for us. Selah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urely men of low degree are vanity, and men of high degree are a lie: to be laid in the balance, they are altogether lighter than vanit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urely men of low degree are vanity, and men of high degree are a lie: to be laid in the balance, they are altogether lighter than vanity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rust not in oppression, and become not vain in robbery: if riches increase, set not your heart upon them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rust not in oppression, and become not vain in robbery: if riches increase, set not your heart upon them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God has spoken once; twice have I heard this; that power belongs unto Go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lso unto you, O Lord, belongs mercy: for you render to every man according to his work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ையே நோக்கி என் ஆத்துமா அமர்ந்திருக்கிறது; அவரால் என் இரட்சிப்பு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ே என் கன்மலையும், என் இரட்சிப்பும், என் உயர்ந்த அடைக்கலமுமானவர்; நான் அதி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சைக்கப்பட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துவரைக்கும் ஒரு மனுஷனுக்குத் தீங்குசெய்ய நினைப்பீர்கள், நீங்கள் அனை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ரிக்கப்படுவீர்கள், சாய்ந்த மதிலுக்கும் இடிந்த சுவருக்கும் ஒப்பா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மேன்மையிலிருந்து அவனைத் தள்ளும்படிக்கே அவர்கள் ஆலோசனைபண்ணி, அபத்தம்பேச விரும்புகிற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் வாயினால் ஆசீர்வதித்து, தங்கள் உள்ளத்தில் சபிக்கிறார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, தேவனையே நோக்கி அமர்ந்திரு; நான் நம்புகிறது அவராலே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ே என் கன்மலையும், என் இரட்சிப்பும், என் உயர்ந்த அடைக்கலமுமானவர்; நான் அசைக்கப்பட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ரட்சிப்பும், என் மகிமையும் தேவனிடத்தில் இருக்கிறது; பெலனான என் கன்மலையும் என் அடைக்கல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க்குள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ே, எக்காலத்திலும் அவரை நம்புங்கள்; அவர் சமுகத்தில் உங்கள் இருதயத்தை ஊற்றிவிடுங்கள்;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க்கு அடைக்கலமாயிருக்கிறா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்மக்கள் மாயையும், மேன்மக்கள் பொய்யுமாமே; தராசிலே வைக்கப்பட்டால் அவர்களெல்லாரும் மாயைய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லேசான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டுமையை நம்பாதிருங்கள், கொள்ளையினால் பெருமை பாராட்டாதிருங்கள்; ஐசுவரியம் விருத்தியா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தயத்தை அதின்மேல் வைக்காதே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ஒருதரம் விளம்பினார், இரண்டுதரம் கேட்டிருக்கிறேன்; வல்லமை தேவனுடையது என்ப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ுபையும் உம்முடையது, ஆண்டவரே! தேவரீர் அவனவன் செய்கைக்குத் தக்கதாகப் பலனளி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2026-09-17T05:42:58Z</dcterms:created>
  <dcterms:modified xsi:type="dcterms:W3CDTF">2026-09-17T05:42:58Z</dcterms:modified>
  <dc:title>சங்கீதம் : 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