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ruly my soul waits upon God: from him comes my salvation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e only is my rock and my salvation; he is my defence; I shall not be greatly move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e only is my rock and my salvation; he is my defence; I shall not be greatly move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How long will all of you imagine mischief against a man? all of you shall be slain all of you: as a bowing wall shall all of you be, and as a tottering fenc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How long will all of you imagine mischief against a man? all of you shall be slain all of you: as a bowing wall shall all of you be, and as a tottering fenc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y only consult to cast him down from his excellency: they delight in lies: they bless with their mouth, but they curse inwardly. Selah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y only consult to cast him down from his excellency: they delight in lies: they bless with their mouth, but they curse inwardly. Selah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My soul, wait you only upon God; for my expectation is from him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He only is my rock and my salvation: he is my defence; I shall not be moved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n God is my salvation and my glory: the rock of my strength, and my refuge, is in Go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n God is my salvation and my glory: the rock of my strength, and my refuge, is in Go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rust in him at all times; all of you people, pour out your heart before him: God is a refuge for us. Selah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rust in him at all times; all of you people, pour out your heart before him: God is a refuge for us. Selah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Surely men of low degree are vanity, and men of high degree are a lie: to be laid in the balance, they are altogether lighter than vanity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Surely men of low degree are vanity, and men of high degree are a lie: to be laid in the balance, they are altogether lighter than vanity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rust not in oppression, and become not vain in robbery: if riches increase, set not your heart upon them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rust not in oppression, and become not vain in robbery: if riches increase, set not your heart upon them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God has spoken once; twice have I heard this; that power belongs unto God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lso unto you, O Lord, belongs mercy: for you render to every man according to his work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21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ையே நோக்கி என் ஆத்துமா அமர்ந்திருக்கிறது; அவரால் என் இரட்சிப்பு வ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ே என் கன்மலையும், என் இரட்சிப்பும், என் உயர்ந்த அடைக்கலமுமானவர்; நான் அதிக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சைக்கப்படுவ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எதுவரைக்கும் ஒரு மனுஷனுக்குத் தீங்குசெய்ய நினைப்பீர்கள், நீங்கள் அனைவ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ரிக்கப்படுவீர்கள், சாய்ந்த மதிலுக்கும் இடிந்த சுவருக்கும் ஒப்பாவ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ுடைய மேன்மையிலிருந்து அவனைத் தள்ளும்படிக்கே அவர்கள் ஆலோசனைபண்ணி, அபத்தம்பேச விரும்புகிறார்க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ங்கள் வாயினால் ஆசீர்வதித்து, தங்கள் உள்ளத்தில் சபிக்கிறார்கள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ஆத்துமாவே, தேவனையே நோக்கி அமர்ந்திரு; நான் நம்புகிறது அவராலே வ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ே என் கன்மலையும், என் இரட்சிப்பும், என் உயர்ந்த அடைக்கலமுமானவர்; நான் அசைக்கப்படுவ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இரட்சிப்பும், என் மகிமையும் தேவனிடத்தில் இருக்கிறது; பெலனான என் கன்மலையும் என் அடைக்கல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வனுக்குள் இ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ஜனங்களே, எக்காலத்திலும் அவரை நம்புங்கள்; அவர் சமுகத்தில் உங்கள் இருதயத்தை ஊற்றிவிடுங்கள்;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மக்கு அடைக்கலமாயிருக்கிறார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ீழ்மக்கள் மாயையும், மேன்மக்கள் பொய்யுமாமே; தராசிலே வைக்கப்பட்டால் அவர்களெல்லாரும் மாயைய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லேசான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ொடுமையை நம்பாதிருங்கள், கொள்ளையினால் பெருமை பாராட்டாதிருங்கள்; ஐசுவரியம் விருத்தியா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தயத்தை அதின்மேல் வைக்காதே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் ஒருதரம் விளம்பினார், இரண்டுதரம் கேட்டிருக்கிறேன்; வல்லமை தேவனுடையது என்பத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ிருபையும் உம்முடையது, ஆண்டவரே! தேவரீர் அவனவன் செய்கைக்குத் தக்கதாகப் பலனளி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2026-11-02T18:57:57Z</dcterms:created>
  <dcterms:modified xsi:type="dcterms:W3CDTF">2026-11-02T18:57:57Z</dcterms:modified>
  <dc:title>சங்கீதம் : 62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