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 சதிமோசங்களில் அவர்களே அக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 சொல்லிக்கொள்ள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 தீவினையும் அக்கிரமம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 அழிந்து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 ஸ்திரப்படுத்து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 వెందుకు దూరముగా నిలుచు...చున్నావు? ఆపత్కాలములలో నీ వెందుకు దాగి య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ుష్టుడు గర్వించి, దీనుని వడిగా తరుముచున్నాడువారు యోచించిన మోసక్రియలలో తామే చిక్కుకొం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ుష్టులు తమ మనోభిలాషనుబట్టి అతిశయపడుదురులోభులు యెహోవాను తిరస్కర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ుష్టులు పొగరెక్కి యెహోవా విచారణ చేయడనుకొందురుదేవుడు లేడని వారెల్లప్పుడు యోచ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ెల్లప్పడు భయము మానుకొని ప్రవర్తింతురునీ న్యాయవిధులు ఉన్నతమైనవై వారి దృష్టికి అందకుండును.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శత్రువులనందరిని చూచి తిరస్క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ేము కదల్చబడము, తరతరములవరకు ఆపదచూడము అని వారు తమ హృదయములలో అను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నోరు శాపముతోను కపటముతోను వంచనతోను నిండియున్నదివారి నాలుకక్రింద చేటును పాపమును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ామున్న పల్లెలయందలి మాటుచోటులలో పొంచియుందురుచాటైన స్థలములలో నిరపరాధులను చంపుదురువారి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ాధారులను పట్టుకొనవలెనని పొంచి చ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ుహలోని సింహమువలె వారు చాటైన స్థలములలో పొంచి యుందురుబాధపడువారిని పట్టుకొన పొ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దురుబాధపడువారిని తమ వలలోనికి లాగి పట్ట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గా నిరాధారులు నలిగి వంగుదురువారి బలాత్కారమువలన నిరాధారులు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ెెవుడు మరచిపోయెను ఆయన విముఖుడై యెప్పుడును చూడకుండును అని వారు తమ హృదయములలో అన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లెమ్ము, దేవా బాధపడువారిని మరువకనీ చెయ్యి యెత్త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ుష్టులు దేవుని తృణీకరించుట యేల? నీవు విచారణ చేయవని వారు తమ హృదయములలో అను కొనుటయ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దీనిని చూచి యున్నావు గదా, వారికి ప్రతికారము చేయుటకైనీవు చేటును పగను కనిపె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చున్నావునిరాధారులు తమ్మును నీకు అప్పగించుకొందురుతండ్రిలేనివారికి నీవే సహాయుడవై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ుష్టుల భుజమును విరుగగొట్టుముచెడ్డవారి దుష్టత్వము ఏమియు కనబడకపోవువరకుదానిని గూర్చి విచా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నిరంతరము రాజై యున్నాడుఆయన దేశములోనుండి అన్యజనులు నశించి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, లోకులు ఇకను భయకారకులు కాకుండు నట్లుబాధపడువారి కోరికను నీవు విన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ండ్రిలేనివారికిని నలిగిన వారికిని న్యాయము తీర్చుటకై నీవు వారి హృదయము స్థిరపరచితివి,చెవియొగ్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 క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2026-10-20T07:33:32Z</dcterms:created>
  <dcterms:modified xsi:type="dcterms:W3CDTF">2026-10-20T07:33:32Z</dcterms:modified>
  <dc:title>కీర్తనలు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