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க்கு அறிமுகமானவர்களை எனக்குத் தூரமாக விலக்கி, அவர்களுக்கு என்னை அருவருப்பாக்கினார்; நான் வெளியே புறப்படக் கூடாதபடி அடைபட்ட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க்கு அறிமுகமானவர்களை எனக்குத் தூரமாக விலக்கி, அவர்களுக்கு என்னை அருவருப்பாக்கினார்; நான் வெளியே புறப்படக் கூடாதபடி அடைபட்டிர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க்கத்தினால் என் கண் தொய்ந்துபோயிற்று; கர்த்தாவே, அநுதினமும் நான் உம்மை நோக்கிக் கூப்பிட்டு, உமக்கு நேராக என் கைகளை விரி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க்கத்தினால் என் கண் தொய்ந்துபோயிற்று; கர்த்தாவே, அநுதினமும் நான் உம்மை நோக்கிக் கூப்பிட்டு, உமக்கு நேராக என் கைகளை விரிக்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ரித்தவர்களுக்கு அதிசயங்களைச் செய்வீரோ? செத்துப்போன வீரர் எழுந்து உம்மைத் துதிப்பார்களோ? (சேலா.)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ேதக்குழியில் உமது கிருபையும் அழிவில் உமது உண்மையும் விவரிக்கப்படும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ுளில் உமது அதிசயங்களும், மறதியின் பூமியில் உமது நீதியும் அறியப்படும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ோ, கர்த்தாவே, உம்மை நோக்கிக் கூப்பிடுகிறேன்; காலையிலே என் விண்ணப்பம் உமக்கு முன்பாக வர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ாவே, ஏன் என் ஆத்துமாவைத் தள்ளிவிடுகிறீர்? ஏன் உமது முகத்தை எனக்கு மறைக்கிறீ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ுவயதுமுதல் நான் சிறுமைப்பட்டவனும் மாண்டுபோகிறவனுமாயிருக்கிறேன்; உம்மால் வரும் திகில்கள் என்மேல் சுமந்திருக்கிறது, நான் மனங்கலங்க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இரட்சிப்பின் தேவனாகிய கர்த்தாவே, இரவும் பகலும் உம்மை நோக்கிக் கூப்பிட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்முடைய எரிச்சல்கள் என்மேல் புரண்டுபோகிறது; உம்முடைய பயங்கரங்கள் என்னை அதம்பண்ண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நாடோறும் தண்ணீரைப்போல் என்னைச் சூழ்ந்து, ஏகமாய் என்னை வளைந்துகொள்ளு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நேகிதனையும் தோழனையும் எனக்குத் தூரமாக விலக்கினீர்; எனக்கு அறிமுகமானவர்கள் மறைந்துபோ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ிண்ணப்பம் உமது சமுகத்தில் வருவதாக; என் கூப்பிடுதலுக்கு உமது செவியைச் சாய்த்த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ஆத்துமா துக்கத்தால் நிறைந்திருக்கிறது; என் ஜீவன் பாதாளத்திற்குச் சமீபமாய் வந்த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குழியில் இறங்குகிறவர்களோடு எண்ணப்பட்டு, பெலனற்ற மனுஷனைப் போலா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ரித்தவர்களில் ஒருவனைப்போல் நெகிழப்பட்டிருக்கிறேன்; நீர் இனி ஒருபோதும் நினையாதபடி, உமது கையால் அறுப்புண்டுபோய்ப் பிரேதக்குழிகளிலே கிடக்கிறவர்களைப் போலா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ரித்தவர்களில் ஒருவனைப்போல் நெகிழப்பட்டிருக்கிறேன்; நீர் இனி ஒருபோதும் நினையாதபடி, உமது கையால் அறுப்புண்டுபோய்ப் பிரேதக்குழிகளிலே கிடக்கிறவர்களைப் போலா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ைப் பாதாளக்குழியிலும் இருளிலும் ஆழங்களிலும் வைத்த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ுடைய கோபம் என்னை இருத்துகிறது; உம்முடைய அலைகளெல்லாவற்றினாலும் என்னை வருத்தப்படுத்துகிறீர். 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have put away mine acquaintance far from me; you have made me an abomination unto them: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ut up, and I cannot come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ine eye mourns by reason of affliction: LORD, I have called daily upon you, I have stretched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hand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ll you show wonders to the dead? shall the dead arise and praise you?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hall your loving kindness be declared in the grave? or your faithfulness in destruc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all your wonders be known in the dark? and your righteousness in the land of forgetfulne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unto you have I cried, O LORD; and in the morning shall my prayer preven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ORD, why cast you off my soul? why hide you your face from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am afflicted and ready to die from my youth up: while I suffer your terrors I am distrac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lord God of my salvation, I have cried day and night before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r fierce wrath goes over me; your terrors have cut me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came round about me daily like water; they compassed me about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over and friend have you put far from me, and mine acquaintance into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my prayer come before you: incline yours ear unto my c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my soul is full of troubles: and my life draws nigh unto the gr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m counted with them that go down into the pit: I am as a man that has no streng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ree among the dead, like the slain that lie in the grave, whom you remember no more: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cut off from you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have laid me in the low pit, in darkness, in the dee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r wrath lies hard upon me, and you have afflicted me with all your wave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2026-06-03T16:17:45Z</dcterms:created>
  <dcterms:modified xsi:type="dcterms:W3CDTF">2026-06-03T16:17:45Z</dcterms:modified>
  <dc:title>சங்கீதம் : 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