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ரண்டாந்தரம் கர்த்தருடைய வார்த்தை யோனாவுக்கு உண்டாகி, அவர்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எழுந்து மகா நகரமாகிய நினிவேக்குப் போய், நான் உனக்குக் கற்பிக்கும் வார்த்தையை அதற்கு விரோதமாய்ப் பிரசங்கி என்ற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யோனா எழுந்து, கர்த்தருடைய வார்த்தையின்படியே நினிவேக்குப் போனான்; நினிவே மூன்றுநாள் பிரயாண விஸ்தாரமான மகா பெரிய நகரமாயிருந்த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யோனா எழுந்து, கர்த்தருடைய வார்த்தையின்படியே நினிவேக்குப் போனான்; நினிவே மூன்றுநாள் பிரயாண விஸ்தாரமான மகா பெரிய நகரமாயிருந்த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யோனா நகரத்தில் பிரவேசித்து ஒருநாள் பிரயாணம்பண்ணி: இன்னும் நாற்பதுநாள் உண்டு; அப்பொழுது நினிவே கவிழ்க்கப்பட்டுப்போம் என்று கூறின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யோனா நகரத்தில் பிரவேசித்து ஒருநாள் பிரயாணம்பண்ணி: இன்னும் நாற்பதுநாள் உண்டு; அப்பொழுது நினிவே கவிழ்க்கப்பட்டுப்போம் என்று கூறின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நினிவேயிலுள்ள ஜனங்கள் தேவனை விசுவாசித்து, உபவாசஞ்செய்யும்படிக் கூறினார்கள்; பெரியோர்முதல் சிறியோர்மட்டும் இரட்டுடுத்திக்கொண்ட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நினிவேயிலுள்ள ஜனங்கள் தேவனை விசுவாசித்து, உபவாசஞ்செய்யும்படிக் கூறினார்கள்; பெரியோர்முதல் சிறியோர்மட்டும் இரட்டுடுத்திக்கொண்ட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னுஷரும் மிருகங்களும் இரட்டினால் மூடிக்கொண்டு, தேவனை நோக்கி உரத்த சத்தமாய்க் கூப்பிடவும், அவரவர் தம்தம் பொல்லாத வழியையும் தம்தம் கைகளிலுள்ள கொடுமையையும் விட்டுத் திரும்பவுங்கடவ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னுஷரும் மிருகங்களும் இரட்டினால் மூடிக்கொண்டு, தேவனை நோக்கி உரத்த சத்தமாய்க் கூப்பிடவும், அவரவர் தம்தம் பொல்லாத வழியையும் தம்தம் கைகளிலுள்ள கொடுமையையும் விட்டுத் திரும்பவுங்கடவ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ந்தச் செய்தி நினிவேயின் ராஜாவுக்கு எட்டினபோது, அவன் தன் சிங்காசனத்தைவிட்டு எழுந்து, தான் உடுத்தியிருந்த உடுப்பைக் கழற்றிப்போட்டு, இரட்டை உடுத்திக்கொண்டு சாம்பலிலே உட்கார்ந்த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ந்தச் செய்தி நினிவேயின் ராஜாவுக்கு எட்டினபோது, அவன் தன் சிங்காசனத்தைவிட்டு எழுந்து, தான் உடுத்தியிருந்த உடுப்பைக் கழற்றிப்போட்டு, இரட்டை உடுத்திக்கொண்டு சாம்பலிலே உட்கார்ந்த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யாருக்குத்தெரியும்; நாம் அழிந்துபோகாதபடிக்கு ஒருவேளை தேவன் மனஸ்தாபப்பட்டு, தம்முடைய உக்கிர கோபத்தைவிட்டுத் திரும்பினாலும் திரும்புவார் என்று கூறச்சொன்ன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யாருக்குத்தெரியும்; நாம் அழிந்துபோகாதபடிக்கு ஒருவேளை தேவன் மனஸ்தாபப்பட்டு, தம்முடைய உக்கிர கோபத்தைவிட்டுத் திரும்பினாலும் திரும்புவார் என்று கூறச்சொன்ன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மேலும் ராஜா தானும் தன் பிரதானிகளும் நிர்ணயம்பண்ணின கட்டளையாக, நினிவேயில் எங்கும் மனுஷரும் மிருகங்களும், மாடுகளும் ஆடுகளும் ஒன்றும் ருசிபாராதிருக்கவும், மேயாமலும் தண்ணீர் குடியாமலும் இருக்கவும்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மேலும் ராஜா தானும் தன் பிரதானிகளும் நிர்ணயம்பண்ணின கட்டளையாக, நினிவேயில் எங்கும் மனுஷரும் மிருகங்களும், மாடுகளும் ஆடுகளும் ஒன்றும் ருசிபாராதிருக்கவும், மேயாமலும் தண்ணீர் குடியாமலும் இருக்கவும்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தங்கள் பொல்லாத வழியைவிட்டுத் திரும்பினார்களென்று தேவன் அவர்களுடைய கிரியைகளைப் பார்த்து, தாம் அவர்களுக்குச் செய்வேன் என்று சொல்லியிருந்த தீங்கைக்குறித்து மனஸ்தாபப்பட்டு, அதைச் செய்யாதிருந்த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தங்கள் பொல்லாத வழியைவிட்டுத் திரும்பினார்களென்று தேவன் அவர்களுடைய கிரியைகளைப் பார்த்து, தாம் அவர்களுக்குச் செய்வேன் என்று சொல்லியிருந்த தீங்கைக்குறித்து மனஸ்தாபப்பட்டு, அதைச் செய்யாதிருந்த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733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ना : 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तब यहोवा का यह वचन दूसरी बार योना के पास पहुंच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ना : 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उठ कर उस बड़े नगर नीनवे को जा, और जो बात मैं तुझ से कहूंगा, उसका उस में प्रचार कर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ना :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तब योना यहोवा के वचन के अनुसार नीनवे को गया। नीनवे एक बहुत बड़ा नगर था, वह तीन दिन की यात्रा क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ना : 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थ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ना : 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और योना ने नगर में प्रवेश कर के एक दिन की यात्रा पूरी की, और यह प्रचार करता गया, अब से चालीस दि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ना : 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े बीतने पर नीनवे उलट दिया जाए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ना : 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तब नीनवे के मनुष्यों ने परमेश्वर के वचन की प्रतीति की; और उपवास का प्रचार किया गया और बड़े से ल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ना : 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र छोटे तक सभों ने टाट ओढ़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ना : 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और मनुष्य और पशु दोनों टाट ओढ़ें, और वे परमेश्वर की दोहाई चिल्ला-चिल्ला कर दें; और अपने कुमार्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ना : 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े फिरें; और उस उपद्रव से, जो वे करते हैं, पश्चाताप करे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ना : 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तब यह समाचार नीनवे के राजा के कान में पहुंचा; और उसने सिंहासन पर से उठ, अपना राजकीय ओढ़ना उतार क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ना : 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टाट ओढ़ लिया, और राख पर बैठ ग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ना : 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सम्भव है, परमेश्वर दया करे और अपनी इच्छा बदल दे, और उसका भड़का हुआ कोप शान्त हो जाए और हम नाश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ना : 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ोने से बच जाएं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ना : 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और राजा ने प्रधानों से सम्मति ले कर नीनवे में इस आज्ञा का ढींढोरा पिटवाया, कि क्या मनुष्य, क्य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ना : 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गाय-बैल, क्या भेड़-बकरी, या और पशु, कोई कुछ भी न खाएं; वे ने खांए और न पानी पीवे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ना : 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जब परमेश्वर ने उनके कामों को देखा, कि वे कुमार्ग से फिर रहे हैं, तब परमेश्वर ने अपनी इच्छा बद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ना : 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ी, और उनकी जो हानि करने की ठानी थी, उसको न किय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ना : 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9">
  <a:themeElements>
    <a:clrScheme name="Theme4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2026-10-20T04:37:45Z</dcterms:created>
  <dcterms:modified xsi:type="dcterms:W3CDTF">2026-10-20T04:37:45Z</dcterms:modified>
  <dc:title>योना : 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