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Corrupt are they, and have done abominable iniquity: there is none that does go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Corrupt are they, and have done abominable iniquity: there is none that does go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looked down from heaven upon the children of men, to see if there were any that did understand, that did seek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looked down from heaven upon the children of men, to see if there were any that did understand, that did seek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very one of them is gone back: they are altogether become filthy; there is none that does good, no, not 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the workers of iniquity no knowledge? who eat up my people as they eat bread: they have not called upon G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the workers of iniquity no knowledge? who eat up my people as they eat bread: they have not called upon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, where no fear was: for God has scattered the bones of him that camps against you: you have put them to shame, because God has despised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, where no fear was: for God has scattered the bones of him that camps against you: you have put them to shame, because God has despised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h that the salvation of Israel were come out of Zion! When God brings back the captivity of his people, Jacob shall rejoice, and Israel shall be gla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h that the salvation of Israel were come out of Zion! When God brings back the captivity of his people, Jacob shall rejoice, and Israel shall be gl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ேவனைத் தொழுதுகொள்ள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2026-09-17T05:41:12Z</dcterms:created>
  <dcterms:modified xsi:type="dcterms:W3CDTF">2026-09-17T05:41:12Z</dcterms:modified>
  <dc:title>சங்கீதம்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