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ும் அதின் நிறைவும், உலகமும் அதிலுள்ள குடிகளும் கர்த்தருடை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அதைக் கடல்களுக்குமேலாக அஸ்திபாரப்படுத்தி, அதை நதிகளுக்கு மேலாக ஸ்தா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ர் கர்த்தருடைய பர்வதத்திலே ஏறுவான்? யார் அவருடைய பரிசுத்த ஸ்தலத்தில் நிலைத்திருப்ப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கர்த்தரால் ஆசீர்வாதத்தையும், என் இரட்சிப்பின் தேவனால் நீதியையும் பெற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கர்த்தரால் ஆசீர்வாதத்தையும், என் இரட்சிப்பின் தேவனால் நீதியையும் பெற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ுவே அவரைத் தேடி விசாரித்து, அவருடைய சமுகத்தை நாடுகிற யாக்கோபு என்னும் சந்ததி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ல்களே உங்கள் தலைகளை உயர்த்துங்கள்; அநாதி கதவுகளே, உயருங்கள்; மகிமையின் ராஜா உட்பிரவேச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இந்த மகிமையின் ராஜா? அவர் வல்லமையும் பராக்கிரமமுமுள்ள கர்த்தர்; அவர் யுத்தத்தில் பராக்கிரமமுள்ள கர்த்தரா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இந்த மகிமையின் ராஜா? அவர் வல்லமையும் பராக்கிரமமுமுள்ள கர்த்தர்; அவர் யுத்தத்தில் பராக்கிரமமுள்ள கர்த்தரா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ர் இந்த மகிமையின் ராஜா? அவர் சேனைகளின் கர்த்தரானவர்; அவரே மகிமையின் ராஜா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 পৃথিবী এবং পৃথিবীর সমস্ত কিছুই প্রভুর| এই জগত্‌ এবং জগতের সব লোকও তাঁ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জলের ওপর এই পৃথিবী সৃষ্টি করেছেন| তিনি নদীসমূহের ওপর এই সব তৈরী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ে প্রভুর পর্বতে আরোহণ করতে পারে? কে প্রভুর পবিত্র মন্দিরে গিয়ে দাঁড়া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সব লোক যারা মন্দ কাজ করে নি, সেই সব লোক যাদের অন্তঃকরণ শুচি, সেই সব লোকরা যারা মিথ্য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ের মত করে বলবার সময় আমার নাম নেয নি, যারা মিথ্যা কথা বলে নি এবং মিথ্যা প্রতিশ্রুতি দেয় 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মাত্র সেই সব লোকই এখানে উপাসনা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ভালো লোকরা প্রভুকে অন্যদের আশীর্বাদ করবার জন্য বলে| ঐসব ভালো লোকরাও ঈশ্বর, তাদের পরিত্রাতাকে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ই করতে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সব ভালো লোক ঈশ্বরকে অনুসরণ করার চেষ্টা করে| তারা সাহায্যের জন্য যাকোবের ঈশ্বরের কাছ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ফটক সকল, তোমাদের মাথা তোল! হে প্রাচীন দ্বারসমূহ, খুলে যাও, কারণ মহিমান্বিত রাজা ভেতরে আ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ে সেই মহিমান্বিত রাজা? প্রভুই সেই রাজা| তিনিই পরাক্রমী সৈনিক| প্রভুই সেই রাজা, তিনিই যুদ্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য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ফটক সকল তোমাদের মাথা তোল! হে প্রাচীন প্রবেশ দ্বারসমূহ, খুলে যাও, কারণ মহিমান্বিত রাজা ভে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 সেই মহিমান্বিত রাজা? সর্বশক্তিমান প্রভুই সেই রাজা| তিনিই সেই মহিমান্বিত রাজ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2026-10-21T07:30:47Z</dcterms:created>
  <dcterms:modified xsi:type="dcterms:W3CDTF">2026-10-21T07:30:47Z</dcterms:modified>
  <dc:title>গীতসংহিতা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