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னும் கர்த்தர் மோசேயை நோக்கி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யூதாவின் கோத்திரத்தில் ஊருடைய மகனான ஊரியின் குமாரன் பெசலெயேலைப் பேர்சொல்லி அழைத்து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ிநோதமான வேலைகளை அவன் யோசித்துச் செய்கிறதற்கும், பொன்னிலும் வெள்ளியிலும் வெண்கலத்திலும் வேலைசெய்கிறதற்கும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ிநோதமான வேலைகளை அவன் யோசித்துச் செய்கிறதற்கும், பொன்னிலும் வெள்ளியிலும் வெண்கலத்திலும் வேலைசெய்கிறதற்கும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ரத்தினங்களை முத்திரைவெட்டாக வெட்டிப் பதிக்கிறதற்கும், மரத்தில் சித்திரவேலைகளைச் செய்கிறதற்கும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ரத்தினங்களை முத்திரைவெட்டாக வெட்டிப் பதிக்கிறதற்கும், மரத்தில் சித்திரவேலைகளைச் செய்கிறதற்கும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ற்றும் சகலவித வேலைகளையும் யூகித்துச் செய்கிறதற்கும் வேண்டிய ஞானமும் புத்தியும் அறிவும் அவனுக்கு உண்டாக, அவனை தேவஆவியினால் நிரப்பின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ேலும், தாண் கோத்திரத்திலுள்ள அகிசாமாகின் குமாரனாகிய அகோலியாபையும் அவனோடே துணையாகக் கூட்டினதுமன்றி, ஞான இருதயமுள்ள யாவருடைய இருதயத்திலும் ஞானத்தை அருளினேன்; நான் உனக்குக் கட்டளையிட்ட யாவையும் அவர்கள் செய்வ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ேலும், தாண் கோத்திரத்திலுள்ள அகிசாமாகின் குமாரனாகிய அகோலியாபையும் அவனோடே துணையாகக் கூட்டினதுமன்றி, ஞான இருதயமுள்ள யாவருடைய இருதயத்திலும் ஞானத்தை அருளினேன்; நான் உனக்குக் கட்டளையிட்ட யாவையும் அவர்கள் செய்வ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ேலும், தாண் கோத்திரத்திலுள்ள அகிசாமாகின் குமாரனாகிய அகோலியாபையும் அவனோடே துணையாகக் கூட்டினதுமன்றி, ஞான இருதயமுள்ள யாவருடைய இருதயத்திலும் ஞானத்தை அருளினேன்; நான் உனக்குக் கட்டளையிட்ட யாவையும் அவர்கள் செய்வ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சரிப்புக் கூடாரத்தையும் சாட்சிப் பெட்டியையும் அதின்மேலுள்ள கிருபாசனத்தையும், கூடாரத்திலுள்ள சகல பணிமுட்டுகளையும்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சரிப்புக் கூடாரத்தையும் சாட்சிப் பெட்டியையும் அதின்மேலுள்ள கிருபாசனத்தையும், கூடாரத்திலுள்ள சகல பணிமுட்டுகளையும்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ேஜையையும் அதின் பணிமுட்டுகளையும், சுத்தமான குத்துவிளக்கையும் அதின் சகல கருவிகளையும், தூபபீடத்தையும்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கனபலிபீடத்தையும் அதின் சகல பணிமுட்டுகளையும், தொட்டியையும் அதின் பாதத்தையும்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ராதனை வஸ்திரங்களையும், ஆசாரிய ஊழியம் செய்வதற்கான ஆசாரியனாகிய ஆரோனின் பரிசுத்த வஸ்திரங்களையும், அவன் குமாரரின் வஸ்திரங்களையும்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ிஷேக தைலத்தையும், பரிசுத்த ஸ்தலத்துக்குச் சுகந்தவர்க்கங்களாகிய தூபவர்க்கத்தையும், நான் உனக்குக் கட்டளையிட்டபடியே, அவர்கள் செய்யவேண்டும் என்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ிஷேக தைலத்தையும், பரிசுத்த ஸ்தலத்துக்குச் சுகந்தவர்க்கங்களாகிய தூபவர்க்கத்தையும், நான் உனக்குக் கட்டளையிட்டபடியே, அவர்கள் செய்யவேண்டும் என்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ேலும், கர்த்தர் மோசேயினிடத்தில்: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 இஸ்ரவேல் புத்திரரை நோக்கி, நீங்கள் என் ஓய்வுநாட்களை ஆசரிக்க வேண்டும்; உங்களைப் பரிசுத்தப்படுத்துகிற கர்த்தர் நான் என்பதை நீங்கள் அறியும்படி, இது உங்கள் தலைமுறைதோறும் எனக்கும் உங்களுக்கும் அடையாளமாயிருக்க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 இஸ்ரவேல் புத்திரரை நோக்கி, நீங்கள் என் ஓய்வுநாட்களை ஆசரிக்க வேண்டும்; உங்களைப் பரிசுத்தப்படுத்துகிற கர்த்தர் நான் என்பதை நீங்கள் அறியும்படி, இது உங்கள் தலைமுறைதோறும் எனக்கும் உங்களுக்கும் அடையாளமாயிருக்க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 இஸ்ரவேல் புத்திரரை நோக்கி, நீங்கள் என் ஓய்வுநாட்களை ஆசரிக்க வேண்டும்; உங்களைப் பரிசுத்தப்படுத்துகிற கர்த்தர் நான் என்பதை நீங்கள் அறியும்படி, இது உங்கள் தலைமுறைதோறும் எனக்கும் உங்களுக்கும் அடையாளமாயிருக்க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கையால், ஓய்வுநாளை ஆசரிப்பீர்களாக; அது உங்களுக்குப் பரிசுத்தமானது; அதைப் பரிசுத்தக் குலைச்சலாக்குகிறவன் கொலையுண்ணக்கடவன்; அதிலே வேலைசெய்கிற எந்த ஆத்துமாவும் தன் ஜனத்தின் நடுவில் இராதபடிக்கு அறுப்புண்டுபோவ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கையால், ஓய்வுநாளை ஆசரிப்பீர்களாக; அது உங்களுக்குப் பரிசுத்தமானது; அதைப் பரிசுத்தக் குலைச்சலாக்குகிறவன் கொலையுண்ணக்கடவன்; அதிலே வேலைசெய்கிற எந்த ஆத்துமாவும் தன் ஜனத்தின் நடுவில் இராதபடிக்கு அறுப்புண்டுபோவ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கையால், ஓய்வுநாளை ஆசரிப்பீர்களாக; அது உங்களுக்குப் பரிசுத்தமானது; அதைப் பரிசுத்தக் குலைச்சலாக்குகிறவன் கொலையுண்ணக்கடவன்; அதிலே வேலைசெய்கிற எந்த ஆத்துமாவும் தன் ஜனத்தின் நடுவில் இராதபடிக்கு அறுப்புண்டுபோவ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றுநாளும் வேலைசெய்யலாம்; ஏழாம் நாளோ வேலை ஒழிந்திருக்கும் ஓய்வுநாள்; அது கர்த்தருக்குப் பரிசுத்தமானது; ஓய்வுநாளில் வேலைசெய்கிறவன் எவனும் கொலைசெய்யப்படவேண்ட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றுநாளும் வேலைசெய்யலாம்; ஏழாம் நாளோ வேலை ஒழிந்திருக்கும் ஓய்வுநாள்; அது கர்த்தருக்குப் பரிசுத்தமானது; ஓய்வுநாளில் வேலைசெய்கிறவன் எவனும் கொலைசெய்யப்படவேண்ட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கையால், இஸ்ரவேல் புத்திரர் தங்கள் தலைமுறைதோறும் ஓய்வுநாளை நித்திய உடன்படிக்கையாக ஆசரிக்கும்படி, அதைக் கைக்கொள்ளக்கடவ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கையால், இஸ்ரவேல் புத்திரர் தங்கள் தலைமுறைதோறும் ஓய்வுநாளை நித்திய உடன்படிக்கையாக ஆசரிக்கும்படி, அதைக் கைக்கொள்ளக்கடவ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து என்றைக்கும் எனக்கும் இஸ்ரவேல் புத்திரருக்கும் அடையாளமாயிருக்கும்; ஆறுநாளைக்குள்ளே கர்த்தர் வானத்தையும் பூமியையும் உண்டாக்கி, ஏழாம் நாளிலே ஓய்ந்திருந்து பூரித்தார் என்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து என்றைக்கும் எனக்கும் இஸ்ரவேல் புத்திரருக்கும் அடையாளமாயிருக்கும்; ஆறுநாளைக்குள்ளே கர்த்தர் வானத்தையும் பூமியையும் உண்டாக்கி, ஏழாம் நாளிலே ஓய்ந்திருந்து பூரித்தார் என்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ீனாய்மலையில் அவர் மோசேயோடே பேசி முடிந்தபின், தேவனுடைய விரலினால் எழுதப்பட்ட கற்பலகைகளாகிய சாட்சியின் இரண்டு பலகைகளை அவனிடத்தில் கொடுத்த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ீனாய்மலையில் அவர் மோசேயோடே பேசி முடிந்தபின், தேவனுடைய விரலினால் எழுதப்பட்ட கற்பலகைகளாகிய சாட்சியின் இரண்டு பலகைகளை அவனிடத்தில் கொடுத்த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171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फिर यहोवा ने मूसा से कह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सुन, मैं ऊरी के पुत्र बसलेल को, जो हूर का पोता और यहूदा के गोत्र का है, नाम ले कर बुलाता हू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और मैं उसको परमेश्वर की आत्मा से जो बुद्धि, प्रवीणता, ज्ञान, और सब प्रकार के कार्यों की सम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ेनेवाली आत्मा है परिपूर्ण करता हू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जिस से वह कारीगरी के कार्य बुद्धि से निकाल निकाल कर सब भांति की बनावट में, अर्थात सोने, चांदी,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ीतल मे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और जड़ने के लिये मणि काटने में, और लकड़ी के खोदने में काम कर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और सुन, मैं दान के गोत्र वाले अहीसामाक के पुत्र ओहोलीआब को उसके संग कर देता हूं; वरन जित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ुद्धिमान है उन सभों के हृदय में मैं बुद्धि देता हूं, जिस से जितनी वस्तुओं की आज्ञा मैं ने तुझे द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 उन सभों को वे बनाए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अर्थात मिलापवाला तम्बू, और साक्षीपत्र का सन्दूक, और उस पर का प्रायश्चित्तवाला ढकना, और तम्बू क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ारा सामा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और सामान सहित मेज़, और सारे सामान समेत चोखे सोने की दीवट, और धूपवेदी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और सारे सामान सहित होमवेदी, और पाए समेत हौदी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और काढ़े हुए वस्त्र, और हारून याजक के याजक वाले काम के पवित्र वस्त्र, और उसके पुत्रों के वस्त्र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और अभिषेक का तेल, और पवित्र स्थान के लिये सुगन्धित धूप, इन सभों को वे उन सब आज्ञाओं के अनुसा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नाएं जो मैं ने तुझे दी हैं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फिर यहोवा ने मूसा से कह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तू इस्त्राएलियों से यह भी कहना, कि निश्चय तुम मेरे विश्रामदिनों को मानना, क्योंकि तुम्हारी पीढ़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ीढ़ी में मेरे और तुम लोगों के बीच यह एक चिन्ह ठहरा है, जिस से तुम यह बात जान रखो कि यहोवा हमार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वित्र करनेहार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इस कारण तुम विश्रामदिन को मानना, क्योंकि वह तुम्हारे लिये पवित्र ठहरा है; जो उसको अपवित्र करे व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श्चय मार डाला जाए; जो कोई उस दिन में से कुछ कामकाज करे वह प्राणी अपने लोगों के बीच से नाश किय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छ: दिन तो काम काज किया जाए, पर सातवां दिन पर मविश्राम का दिन और यहोवा के लिये पवित्र है; इसलिय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ो कोई विश्राम के दिन में कुछ काम काज करे वह निश्चय मार डाला ज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सो इस्त्राएली विश्रामदिन को माना करें, वरन पीढ़ी पीढ़ी में उसको सदा की वाचा का विषय जानकर मान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रे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वह मेरे और इस्त्राएलियों के बीच सदा एक चिन्ह रहेगा, क्योंकि छ: दिन में यहोवा ने आकाश और पृथ्व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ो बनाया, और सातवें दिन विश्राम करके अपना जी ठण्डा किय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जब परमेश्वर मूसा से सीनै पर्वत पर ऐसी बातें कर चुका, तब उसने उसको अपनी उंगली से लिखी हुई साक्ष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ेनेवाली पत्थर की दोनों तख्तियां दी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5">
  <a:themeElements>
    <a:clrScheme name="Theme8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2026-10-20T08:37:21Z</dcterms:created>
  <dcterms:modified xsi:type="dcterms:W3CDTF">2026-10-20T08:37:21Z</dcterms:modified>
  <dc:title>निर्गमन : 31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