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ழும்பு, எழும்பு, சீயோனே, உன் வல்லமையைத் தரித்துக்கொள்; பரிசுத்த நகரமாகிய எருசலேமே, உன் அலங்கார வஸ்திரங்களை உடுத்திக்கொள்; விருத்தசேதனமில்லாதவனும் அசுத்தனும் இனி உன்னிடத்தில் வருவ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ழும்பு, எழும்பு, சீயோனே, உன் வல்லமையைத் தரித்துக்கொள்; பரிசுத்த நகரமாகிய எருசலேமே, உன் அலங்கார வஸ்திரங்களை உடுத்திக்கொள்; விருத்தசேதனமில்லாதவனும் அசுத்தனும் இனி உன்னிடத்தில் வருவத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சியை உதறிவிட்டு எழுந்திரு; எருசலேமே, வீற்றிரு; சிறைப்பட்டுப்போன சீயோன் குமாரத்தியே, உன் கழுத்திலுள்ள கட்டுகளை அவிழ்த்து விட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சியை உதறிவிட்டு எழுந்திரு; எருசலேமே, வீற்றிரு; சிறைப்பட்டுப்போன சீயோன் குமாரத்தியே, உன் கழுத்திலுள்ள கட்டுகளை அவிழ்த்து வி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லையின்றி விற்கப்பட்டார்கள், பணமின்றி மீட்கப்படுவீர்கள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ர்வத்தில் என் ஜனங்கள் தங்கும்படி எகிப்துக்குப் போனார்கள்; அசீரியனும் முகாந்தரமில்லாமல் அவர்களை ஒடுக்கினா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ர்வத்தில் என் ஜனங்கள் தங்கும்படி எகிப்துக்குப் போனார்கள்; அசீரியனும் முகாந்தரமில்லாமல் அவர்களை ஒடுக்கினா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எனக்கு இங்கே என்ன இருக்கிறது, என் ஜனங்கள் விருதாவாய்க் கொண்டுபோகப்பட்டார்கள்; அவர்களை ஆளுகிறவர்கள் அவர்களை அலறப்பண்ணுகிறார்கள்; நித்தமும் இடைவிடாமல் என் நாமம் தூஷிக்கப்படுகிறது எ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எனக்கு இங்கே என்ன இருக்கிறது, என் ஜனங்கள் விருதாவாய்க் கொண்டுபோகப்பட்டார்கள்; அவர்களை ஆளுகிறவர்கள் அவர்களை அலறப்பண்ணுகிறார்கள்; நித்தமும் இடைவிடாமல் என் நாமம் தூஷிக்கப்படுகிறது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ினிமித்தம், என் ஜனங்கள் என் நாமத்தை அறிவார்கள்; இதைச்சொல்லுகிறவர் நானே என்று அக்காலத்திலே அறிவார்கள்; இதோ, இங்க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ினிமித்தம், என் ஜனங்கள் என் நாமத்தை அறிவார்கள்; இதைச்சொல்லுகிறவர் நானே என்று அக்காலத்திலே அறிவார்கள்; இதோ, இங்க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ாதானத்தைக் கூறி, நற்காரியங்களைச் சுவிசேஷமாய் அறிவித்து, இரட்சிப்பைப் பிரசித்தப்படுத்தி: உன் தேவன் ராஜரிகம் பண்ணுகிறாரென்று சீயோனுக்குச் சொல்லுகிற சுவிசேஷகனுடைய பாதங்கள் மலைகளின்மேல் எவ்வளவு அழகாயிருக்கின்றன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ாதானத்தைக் கூறி, நற்காரியங்களைச் சுவிசேஷமாய் அறிவித்து, இரட்சிப்பைப் பிரசித்தப்படுத்தி: உன் தேவன் ராஜரிகம் பண்ணுகிறாரென்று சீயோனுக்குச் சொல்லுகிற சுவிசேஷகனுடைய பாதங்கள் மலைகளின்மேல் எவ்வளவு அழகாயிருக்கின்றன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ாதானத்தைக் கூறி, நற்காரியங்களைச் சுவிசேஷமாய் அறிவித்து, இரட்சிப்பைப் பிரசித்தப்படுத்தி: உன் தேவன் ராஜரிகம் பண்ணுகிறாரென்று சீயோனுக்குச் சொல்லுகிற சுவிசேஷகனுடைய பாதங்கள் மலைகளின்மேல் எவ்வளவு அழகாயிருக்கின்றன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ஜாமக்காரருடைய சத்தம் கேட்கப்படும்; அவர்கள் சத்தமிட்டு ஏகமாய் கெம்பீரிப்பார்கள்; ஏனென்றால், கர்த்தர் சீயோனைத் திரும்பிவரப்பண்ணும்போது, அதைக் கண்ணாரக்காண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ஜாமக்காரருடைய சத்தம் கேட்கப்படும்; அவர்கள் சத்தமிட்டு ஏகமாய் கெம்பீரிப்பார்கள்; ஏனென்றால், கர்த்தர் சீயோனைத் திரும்பிவரப்பண்ணும்போது, அதைக் கண்ணாரக்காண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ருசலேமின் பாழான ஸ்தலங்களே, முழங்கி ஏகமாய்க் கெம்பீரித்துப் பாடுங்கள்; கர்த்தர் தம்முடைய ஜனங்களுக்கு ஆறுதல்செய்து எருசலேமை மீட்டுக்கொண்ட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ருசலேமின் பாழான ஸ்தலங்களே, முழங்கி ஏகமாய்க் கெம்பீரித்துப் பாடுங்கள்; கர்த்தர் தம்முடைய ஜனங்களுக்கு ஆறுதல்செய்து எருசலேமை மீட்டுக்கொண்ட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ல்லா ஜாதிகளின் கண்களுக்கு முன்பாகவும் கர்த்தர் தம்முடைய பரிசுத்த புயத்தை வெளிப்படுத்துவார்; பூமியின் எல்லைகளில் உள்ளவர்களெல்லாரும் நமது தேவனுடைய இரட்சிப்பைக் காண்ப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ல்லா ஜாதிகளின் கண்களுக்கு முன்பாகவும் கர்த்தர் தம்முடைய பரிசுத்த புயத்தை வெளிப்படுத்துவார்; பூமியின் எல்லைகளில் உள்ளவர்களெல்லாரும் நமது தேவனுடைய இரட்சிப்பைக் காண்ப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ுறப்படுங்கள், புறப்படுங்கள், அவ்விடம்விட்டுப் போங்கள்; அசுத்தமானதைத் தொடாதிருங்கள்; கர்த்தருடைய பாத்திரங்களைச் சுமக்கிறவர்களே அதின் நடுவிலிருந்து புறப்பட்டு உங்களைச் சுத்திகரிய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ுறப்படுங்கள், புறப்படுங்கள், அவ்விடம்விட்டுப் போங்கள்; அசுத்தமானதைத் தொடாதிருங்கள்; கர்த்தருடைய பாத்திரங்களைச் சுமக்கிறவர்களே அதின் நடுவிலிருந்து புறப்பட்டு உங்களைச் சுத்திகரிய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தீவிரித்துப் புறப்படுவதில்லை; நீங்கள் ஓடிப்போகிறவர்கள்போல ஓடிப்போவதுமில்லை; கர்த்தர் உங்கள் முன்னே போவார்; இஸ்ரவேலின் தேவன் உங்கள் பிறகே உங்களைக் காக்கிறவராயிருப்ப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தீவிரித்துப் புறப்படுவதில்லை; நீங்கள் ஓடிப்போகிறவர்கள்போல ஓடிப்போவதுமில்லை; கர்த்தர் உங்கள் முன்னே போவார்; இஸ்ரவேலின் தேவன் உங்கள் பிறகே உங்களைக் காக்கிறவராயிருப்ப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என் தாசன் ஞானமாய் நடப்பார், அவர் உயர்த்தப்பட மேன்மையும் மகா உன்னதமுமாயிருப்ப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னைப்பார்க்கிலும் அவருடைய முகப்பார்வையும், மனுபுத்திரரைப்பார்க்கிலும் அவருடைய ரூபமும், இவ்வளவு அந்தக்கேடு அடைந்தபடினாலே, அவரைக்கண்ட அநேகர் பிரமிப்படை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னைப்பார்க்கிலும் அவருடைய முகப்பார்வையும், மனுபுத்திரரைப்பார்க்கிலும் அவருடைய ரூபமும், இவ்வளவு அந்தக்கேடு அடைந்தபடினாலே, அவரைக்கண்ட அநேகர் பிரமிப்படை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, அவர் அநேகம் ஜாதிகள்மேல் தெளிப்பார்; அவர்நிமித்தம் ராஜாக்கள் தங்கள் வாயை மூடுவார்கள்; ஏனெனில், தங்களுக்குத் தெரிவிக்கப்படாதிருந்ததை அவர்கள் காண்பார்கள்; கேள்விப்படாதிருந்ததை அவர்கள் அறிந்துகொள்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, அவர் அநேகம் ஜாதிகள்மேல் தெளிப்பார்; அவர்நிமித்தம் ராஜாக்கள் தங்கள் வாயை மூடுவார்கள்; ஏனெனில், தங்களுக்குத் தெரிவிக்கப்படாதிருந்ததை அவர்கள் காண்பார்கள்; கேள்விப்படாதிருந்ததை அவர்கள் அறிந்துகொள்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6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ీయోనూ, లెమ్ము లెమ్ము, నీ బలము ధరించుకొనుము పరిశుద్ధ పట్టణమైన యెరూషలేమా, నీ సుందర వస్త్ర 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రించుకొనుము ఇకమీదట సున్నతిపొందని వాడొకడైనను అపవిత్రుడొకడైనను నీ లోపలికి ర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ధూళి దులుపుకొనుము యెరూషలేమా, లేచి కూర్చుండుము చెరపట్టబడిన సీయోను కుమారీ, నీ మెడక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ప్పివేసి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ఈలాగు సెలవిచ్చుచున్నాడు మీరు ఊరకయే అమ్మబడితిరి గదా రూకలియ్యకయే మీరు విమోచింపబడ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దేవుడైన యెహోవా అనుకొనుచున్న దేమనగా తాత్కాల నివాసము చేయుటకై పూర్వకాలమున నా జనులు ఐగుప్త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ిరి. మరియు అష్షూరు నిర్నిమిత్తముగా వారిని బాధప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ా జనులు ఊరకయే కొనిపోబడియున్నారు వారిని బాధపరచువారు వారిని చూచి గర్జించు చున్నారు ఇదే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 దినమెల్ల నా నామము దూషింపబడుచ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ావున ఇచ్చట నేనేమి చేయవలెను? ఇదే యెహోవా వాక్కు. నా జనులు నా నామము తెలిసికొందురు నేనున్నా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వాడను నేనే అని వారు ఆ దిన మున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సువార్త ప్రకటించుచు సమాధానము చాటించుచు సువర్తమానము ప్రకటించుచు రక్షణ సమాచారము ప్రచురించువ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దములు, నీ దేవుడు ఏలుచున్నాడని సీయోనుతో చెప్పుచున్న వాని పాదములు పర్వతములమీద ఎంతో సుందరముల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లకించుము నీ కావలివారు పలుకుచున్నారు కూడుకొని బిగ్గరగా పాడుచున్నారు యెహోవా సీయోనును మరల రప్పించ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కన్నులార చూ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ెరూషలేమునందు పాడైయున్న స్థలములారా, ఉత్సహించి యేకముగా సంగీతగానము చేయుడి యెహోవా తన జన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రించెను యెరూష లేమును విమోచ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సమస్తజనముల కన్నులయెదుట యెహోవా తన పరిశుద్ధబాహువును బయలుపరచి యున్నాడు. భూదిగంత నివాసులందరు మ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 రక్షణ చ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పోవుడి పోవుడి అచ్చటనుండి వెళ్లుడి అపవిత్రమైన దేనిని ముట్టకుడి దానియొద్దనుండి తొలగిపోవుడి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ేవోపకరణములను మోయువారలారా, మిమ్మును మీరు పవిత్రపరచుకొన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ీరు త్వరపడి బయలుదేరరు, పారిపోవురీతిగా వెళ్లరు. యెహోవా మీ ముందర నడచును ఇశ్రాయేలు దేవుడు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పు వెనుకటి భాగమును కావలికా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లకించుడి, నా సేవకుడు వివేకముగా ప్రవర్తించును అతడు హెచ్చింపబడి ప్రసిద్ధుడై మహా ఘనుడుగా ఎంచ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ిన్ను చూచి యే మనిషిరూపముకంటె అతని ముఖ మును, నరరూపముకంటె అతని రూపమును చాల వికారమని చాలమం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లాగు విస్మయమొందిరొ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లాగే అతడు అనేక జనములను చిలకరించును రాజులు అతని చూచి నోరు మూసికొనెదరు తమకు తెలియజేయబడని సంగత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చూచెదరు తాము విననిదానిని గ్రహ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2026-10-20T02:46:23Z</dcterms:created>
  <dcterms:modified xsi:type="dcterms:W3CDTF">2026-10-20T02:46:23Z</dcterms:modified>
  <dc:title>యెషయా : 52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