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ல் தேவன் அறியப்பட்டவர்; இஸ்ரவேலில் அவருடைய நாமம் பெரிய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ாலேமில் அவருடைய கூடாரமும், சீயோனில் அவருடைய வாசஸ்தலமும் இ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ங்கேயிருந்து வில்லின் அம்புகளையும், கேடகத்தையும், பட்டயத்தையும், யுத்தத்தையும் முறித்தார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த்துவமுள்ளவரே, கொள்ளையுள்ள பர்வதங்களைப்பார்க்கிலும் நீர் பிரகாசமுள்ளவ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ைரிய நெஞ்சுள்ளவர்கள் கொள்ளையிடப்பட்டு, நித்திரையடைந்து அசர்ந்தார்கள்; வல்லமையுள்ள எல்லா மனுஷருடைய கைகளும் அவர்களுக்கு உதவாமற்போ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தேவனே, உம்முடைய கண்டிதத்தினால் இரதங்களும் குதிரைகளும் உறங்கி விழ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, நீரே, பயங்கரமானவர்; உமது கோபம் மூளும்போது உமக்கு முன்பாக நிற்பவன் யார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ியாயம் விசாரிக்கவும் பூமியில் சிறுமைப்பட்டவர்கள் யாவரையும் இரட்சிக்கவும் தேவரீர் எழுந்தருளினபோ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னத்திலிருந்து நியாயத்தீர்ப்புக் கேட்கப்பண்ணினீர்; பூமி பயந்து அமர்ந்தது. 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னத்திலிருந்து நியாயத்தீர்ப்புக் கேட்கப்பண்ணினீர்; பூமி பயந்து அமர்ந்தது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ுடைய கோபம் உமது மகிமையை விளங்கப்பண்ணும்; மிஞ்சுங்கோபத்தை நீர் அடக்குவ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ருத்தனைபண்ணி அதை உங்கள் தேவனாகிய கர்த்தருக்கு நிறைவேற்றுங்கள்; அவரைச் சூழ்ந்திருக்கிற அனைவரும் பயங்கரமானவருக்குக் காணிக்கைகளைக் கொண்டுவரக்கடவ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ருத்தனைபண்ணி அதை உங்கள் தேவனாகிய கர்த்தருக்கு நிறைவேற்றுங்கள்; அவரைச் சூழ்ந்திருக்கிற அனைவரும் பயங்கரமானவருக்குக் காணிக்கைகளைக் கொண்டுவரக்கடவ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புக்களின் ஆவியை அடக்குவார்; பூமியின் ராஜாக்களுக்கு அவர் பயங்கரமானவ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ూదాలో దేవుడు ప్రసిద్ధుడు ఇశ్రాయేలులో ఆయన నామము గొప్ప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షాలేములో ఆయన గుడారమున్నది సీయోనులో ఆయన ఆలయమ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క్కడ వింటి అగ్ని బాణములను కేడెములను కత్తులను యుద్ధాయుధములను ఆయన విరుగగొట్టెను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ుష్టమృగములుండు పర్వతముల సౌందర్యముకంటె నీవు అధిక తేజస్సుగలవాడ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ఠినహృదయులు దోచుకొనబడి యున్నారు వారు నిద్రనొంది యున్నారు పరాక్రమశాలులందరి బాహుబలము హర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ాకోబు దేవా, నీ గద్దింపునకు రథసారథులకును గుఱ్ఱములకును గాఢనిద్ర కల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వు, నీవే భయంకరుడవు నీవు కోపపడు వేళ నీ సన్నిధిని నిలువగల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వు తీర్చిన తీర్పు ఆకాశములోనుండి వినబడజేసిత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ేశములో శ్రమనొందిన వారినందరిని రక్షించుటకై న్యాయపుతీర్పునకు దేవుడు లేచినప్పుడు భూమి భయప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ఊరకుండెను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రుల ఆగ్రహము నిన్ను స్తుతించును ఆగ్రహశేషమును నీవు ధరించుకొ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ీ దేవుడైన యెహోవాకు మ్రొక్కుకొని మీ మ్రొక్కుబడులను చెల్లించుడి ఆయన చుట్టునున్నవారందరు భయంకరుడ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కు కానుకలు తెచ్చి అర్ప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ధికారుల పొగరును ఆయన అణచివేయువాడు భూరాజులకు ఆయన భీకర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2026-10-20T07:32:43Z</dcterms:created>
  <dcterms:modified xsi:type="dcterms:W3CDTF">2026-10-20T07:32:43Z</dcterms:modified>
  <dc:title>కీర్తనలు : 76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