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 போர்ச்சேவகர் வந்து, அவருடனேகூடச் சிலுவையில் அறையப்பட்ட முந்தினவனுடைய காலெலும்புகளையும் மற்றவனுடைய கால்களையும் முற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இயேசுவினிடத்தில் வந்து, அவர் மரித்திருக்கிறதைக் கண்டு, அவருடைய காலெலும்புகளை முறி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போர்ச்சேவகரில் ஒருவன் ஈட்டியினாலே அவருடைய விலாவில் குத்தினான்; உடனே இரத்தமும் தண்ணீரும் புற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போர்ச்சேவகரில் ஒருவன் ஈட்டியினாலே அவருடைய விலாவில் குத்தினான்; உடனே இரத்தமும் தண்ணீரும் புற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லாத்து இயேசுவைப்பிடித்து வாரினால் அடிப்ப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எலும்புகளில் ஒன்றும் முறிக்கப்படுவதில்லை என்கிற வேதவாக்கியம் நிறைவேறும்படி இவைகள் நட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ல்லாமலும் தாங்கள் குத்தினவரை நோக்கிப்பார்ப்பார்கள் என்று வேறொரு வேதவாக்கியம் சொல்ல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ருடைய ராஜாவே, வாழ்க என்று சொல்லி, அவரைக் கையினால் அட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ருடைய ராஜாவே, வாழ்க என்று சொல்லி, அவரைக் கையினால் அட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ாத்து இந்த வார்த்தையைக் கேட்டபொழுது அதிகமாய்ப் பய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ைச் சிலுவையில் அறையும்படிக்கு அவர்களிடத்தில் ஒப்புக்கொடுத்தான். அவர்கள் இயேசுவைப் பிடித்துக்கொண்ட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ைச் சிலுவையில் அறையும்படிக்கு அவர்களிடத்தில் ஒப்புக்கொடுத்தான். அவர்கள் இயேசுவைப் பிடித்துக்கொண்டு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அவரைச் சிலுவையில் அறைந்தார்கள்; அவரோடேகூட வேறிரண்டுபேரை இரண்டு பக்கங்களிலும் இயேசுவை நடுவிலுமாகச் சிலுவைகளில் அறை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அவரைச் சிலுவையில் அறைந்தார்கள்; அவரோடேகூட வேறிரண்டுபேரை இரண்டு பக்கங்களிலும் இயேசுவை நடுவிலுமாகச் சிலுவைகளில் அறை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ாத்து பிரதியுத்தரமாக: நானெழுதினது எழுதினதே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வின் சிலுவையினருகே அவருடைய தாயும், அவருடைய தாயின் சகோதரி கிலெயோப்பா மரியாளும், மகதலேனா மரியாளும் நின்றுகொண்ட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காடியை வாங்கினபின்பு, முடிந்தது என்று சொல்லி, தலையைச்சாய்த்து, ஆவியை ஒப்புக்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ঐ দিনটা ছিল আযোজনের দিন৷ য়েহেতু বিশ্রামবার একটি বিশেষ দিন, ইহুদীরা চাইছিল না য়ে দেহ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ের ওপরে থাকে৷ তাই ইহুদীরা পীলাতের কাছে গিয়ে তাঁকে আদেশ দিতে অনুরোধ করল, য়েন ক্রুশবিদ্ধ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 ভেঙ্গে দেওযা হয় যাতে তাড়াতাড়ি তাদের মৃত্যু হয় এবং মৃতদেহগুলি ঐ দিনই ক্রুশ থেকে নামিয়ে ফে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ুতরাং সেনারা এসে প্রথম লোকটির পা ভাঙ্গল, আর তার সঙ্গে যাকে ক্রুশে দেওযা হয়েছিল তারও পা ভাঙ্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তারা যীশুর কাছে এসে দেখল য়ে তিনি মারা গেছেন, তখন তাঁর পা ভাঙ্গ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একজন সৈনিক যীশুর পাঁজরের নীচে বর্শা দিয়ে বিদ্ধ করল, আর সঙ্গে সঙ্গে সেখান দিয়ে রক্ত ও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ই ঘটনা য়ে দেখল সে এবিষয়ে সাক্ষ্য দিল তা আপনারা সকলেই বিশ্বাস করতে পারেন, আর তার সাক্ষ্য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ে জানে য়ে সে যা বলছে তা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ীলাত আদেশ দিলেন য়ে যীশুকে চাবুক মারার জন্য নিয়ে যাওযা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ই সকল ঘটনা ঘটল যাতে শাস্ত্রের এই কথা পূর্ণ হয়: ‘তাঁর একটি অস্থিও ভাঙ্গ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নারা কাঁটালতা দিয়ে একটা মুকুট তৈরী করে সেটা যীশুর মাথায় পরিয়ে দিল৷ তারা যীশুকে বেগুনে রঙ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 পরা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বার শাস্ত্রে আর এক জায়গায় আছে, ‘তারা যাঁকে বিদ্ধ করেছে তাঁরই দিকে দৃষ্টিপাত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পর তাঁর কাছে এগিয়ে এসে বলতে লাগল, ‘ইহুদীদের রাজা দীর্ঘজীবি হোক!’ এই বলে তারা তাঁর গালে চ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রপর অরিমাথিযার য়োষেফ যিনি যীশুর শিষ্য ছিলেন, কিন্তু ইহুদীদের ভয়ে তা গোপনে রাখতেন, তিনি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টি নিয়ে যাবার জন্য পীলাতের কাছে অনুমতি চাইলেন৷ পীলাত তাঁকে অনুমতি দিলে তিনি এসে যীশুর দেহ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িয়ে ন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নীকদীমও এসেছিলেন (য়োষেফের সঙ্গে)৷ এই সেই ব্যক্তি যিনি যীশুর কাছে আগে একরাতের অন্ধকার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ন৷ নীকদীম আনুমানিক ত্রিশ কিলোগ্রাম গন্ধ-নির্যাস মেশানো অগুরুর প্রলেপ নিয়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রপর ইহুদীদের কবর দেওযার রীতি অনুসারে যীশুর দেহে সেই প্রলেপ মাখিয়ে তাঁরা তা মসীনার কাপড়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সেখানে ক্রুশ বিদ্ধ হয়েছিলেন, তার কাছে একটি বাগান ছিল, সেই বাগানে একটি নতুন কবর ছিল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কাউকে কখনও কবর দেওযা 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ই কবরটি নিকটেই ছিল, যীশুর দেহ তাঁরা সেই কবরেব মধ্যে রাখলেন, কারণ ইহুদীদের বিশ্রামের দিনটি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চল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ীলাত আর একবার বাইরে বেরিয়ে এসে তাদের বললেন, ‘শোন, আমি যীশুকে তোমাদের সামনে নিয়ে আসছি৷ আমি চ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, তোমরা বুঝবে আমি এর কোনই দোষ খুঁজে পাচ্ছ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যীশু বাইরে এলেন, তখন তাঁর মাথায় কাঁটার মুকুট ও পরণে বেগুনে পোশাক ছিল৷ পীলাত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এই দেখ, সেই মানুষ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ধান যাজকরা ও মন্দিরের রক্ষীরা যীশুকে দেখে চিত্‌কার করে বলল, ‘ওকে ক্রুশে দাও, ক্রুশে দিয়ে ও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ে ফেল!’পীলাত তাদের বললেন, ‘তোমরা নিজেরাই একে নিয়ে গিয়ে ক্রুশে দাও, কারণ আমি এর কোন দোষ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হুদীরা তাঁকে বলল, ‘আমাদের য়ে বিধি-ব্যবস্থা আছে, সেই ব্যবস্থানুসারে ওর প্রাণদণ্ড হওযা উচিত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নিজেকে ঈশ্বরের পুত্র বলে দাবী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কথা শুনে পীলাত ভীষণ ভয় পে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আবার প্রাসাদের মধ্যে গেলেন৷ পীলাত যীশুকে জিজ্ঞেস করলেন, ‘তুমি কোথা থেকে এসেছ?’ কিন্তু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 কোন উত্তর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পীলাত যীশুকে বললেন, ‘তুমি কি আমার সঙ্গে কথা বলতে চাও না? তুমি কি জান না য়ে তোমাকে ম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ার বা ক্রুশে বিদ্ধ করে মারবার ক্ষমতা আমার আ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উত্তরে যীশু তাঁকে বললেন, ‘ঈশ্বর না দিলে আমার ওপর আপনার কোন ক্ষমতা থাকত না৷ তাই য়ে লোক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হাতে তুলে দিয়েছে সে আরও বড় পাপে পাপ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থা শুনে পীলাত তাঁকে ছেড়ে দেবার জন্য চেষ্টা করলেন, কিন্তু ইহুদীরা চিত্‌কার করল, ‘যদি তুমি ও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 দাও, তাহলে তুমি কৈসরের বন্ধু নও৷ য়ে কেউ নিজেকে রাজা বলবে, বুঝতে হবে সে কৈসরের বিরোধিতা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কথা শোনার পর পীলাত যীশুকে আবার বাইরে নিয়ে এলেন ও বিচারালয়ে বসলেন৷ এই বিচারাসন ছিল ‘পাথ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ধানো’ নামে জায়গাতে৷ ইহুদীদের ভাষায় একে ‘গব্বথা’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দিনটা ছিল নিস্তারপর্ব আযোজনের দিন৷তখন প্রায় বেলা বারোটা, পীলাত ইহুদীদের বললেন, ‘এই দে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তারা চিত্‌কার করতে লাগল, ‘ওকে দূর কর! দূর কর! ওকে ক্রুশে দিয়ে মার!’পীলাত তাদের বললেন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তোমাদের রাজাকে ক্রুশে দেব?’প্রধান যাজকেরা জবাব দিলেন, ‘কৈসর ছাড়া আমাদের আর কোন রাজা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পীলাত যীশুকে ক্রুশে বিদ্ধ করে মারবার জন্য তাদের হাতে তুলে দিলেন৷শেষ পর্যন্ত তারা যীশুকে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তাঁর নিজের ক্রুশ বইতে বইতে ‘মাথার খুলি’ নামে এক জায়গায় গেলেন৷ ইহুদীদের ভাষায় যাকে ব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ত ‘গলগথ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খানে তারা যীশুকে ক্রুশে বিদ্ধ করল৷ তাঁর সঙ্গে তাঁর দুপাশে আরও দুজনকে ক্রুশে দিল, যীশু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াঝখ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ীলাত যীশুর মাথার দিকে ক্রুশের ওপর একটি ফলক টাঙ্গিয়ে দিলেন৷ সেই ফলকে লেখা ছিল, ‘নাসরতীয় যীশ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অনেক ইহুদী সেই ফলকটি পড়ল, কারণ যীশুকে য়েখানে ক্রুশে দেওযা হয়েছিল তা নগরের কাছেই ছিল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ফলকের লেখাটি ইহুদীদের ভাষা, গ্রীক ও ল্য়াটিন ভাষায়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হুদীদের প্রধান যাজকেরা পীলাতকে বললেন, ‘ইহুদীদের রাজা’ লিখো না, তার পরিবর্তে লেখো, ‘এই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, আমি ইহুদীদের রাজা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ীলাত বললেন, ‘আমি যা লিখেছি তা লিখ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কে ক্রুশে দিয়ে সেনারা যীশুর সমস্ত পোশাক নিয়ে চারভাগে ভাগ করে প্রত্যেকে এক এক ভাগ নিল৷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উপরের লম্বা পোশাকটিও নিল, এটিতে কোন সেলাই ছিল না, ওপর থেকে নীচে পর্যন্ত সমস্তটাই বো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তারা নিজেদের মধ্যে বলাবলি করল, ‘এটাকে আর ছিঁড়ব না৷ আমরা বরং ঘুঁটি চেলে দেখি কে ওটা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্রের এই বাণী এইভাবে ফলে গেল:‘তারা নিজেদের মধ্যে আমার পোশাক ভাগ করে নিল, আর আমার পোশাক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ঁটি চালল৷’গীতসংহিতা 22:18 সৈনিকরা তাই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র ক্রুশের কাছে তাঁর মা, মাসীমা ক্লোপার স্ত্রী মরিয়ম ও মরিয়ম মগ্দলিনী দাঁড়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 তাঁর মাকে সেখানে দাঁড়িয়ে থাকতে দেখলেন আর য়ে শিষ্যকে তিনি ভালোবাসতেন, দেখলেন তিনিও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আছেন৷ তখন তিনি তাঁর মাকে বললেন, ‘হে নারী, ঐ দেখ তোমার ছে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ে তিনি তাঁর সেই শিষ্যকে বললেন, ‘ঐ দেখ, তোমার মা৷’ আর তখন থেকে তাঁর মাকে সেই শিষ্য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রাখার জন্য ন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পর যীশু বুঝলেন য়ে সবকিছু এখন সম্পন্ন হয়েছে৷ শাস্ত্রের সকল বাণী য়েন সফল হয় তাই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র পিপাসা পে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খানে একটা পাত্রে সিরকা ছিল, তাই সৈন্যরা একটা স্পঞ্জ সেই সিরকায় ডুবিয়ে এসোব নলে করে তা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ের কাছে ধ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সেই সিরকার স্বাদ নেবার পর বললেন, ‘সমাপ্ত হল!’ এরপর তিনি মাথা নীচু করে প্রাণ ত্যাগ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2026-10-21T04:44:31Z</dcterms:created>
  <dcterms:modified xsi:type="dcterms:W3CDTF">2026-10-21T04:44:31Z</dcterms:modified>
  <dc:title>যোহন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