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Ephraim spoke trembling, he exalted himself in Israel; but when he offended in Baal, he di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Ephraim spoke trembling, he exalted himself in Israel; but when he offended in Baal, he di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they sin more and more, and have made them molten images of their silver, and idols according to their own understanding, all of it the work of the craftsmen: they say of them, Let the men that sacrifice kiss the calv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they sin more and more, and have made them molten images of their silver, and idols according to their own understanding, all of it the work of the craftsmen: they say of them, Let the men that sacrifice kiss the calv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they sin more and more, and have made them molten images of their silver, and idols according to their own understanding, all of it the work of the craftsmen: they say of them, Let the men that sacrifice kiss the calv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ey shall be as the morning cloud and as the early dew that passes away, as the chaff that is driven with the whirlwind out of the floor, and as the smoke out of the chimne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ey shall be as the morning cloud and as the early dew that passes away, as the chaff that is driven with the whirlwind out of the floor, and as the smoke out of the chimne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ey shall be as the morning cloud and as the early dew that passes away, as the chaff that is driven with the whirlwind out of the floor, and as the smoke out of the chimne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I am the LORD your God from the land of Egypt, and you shall know no god but me: for there is no saviour beside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I am the LORD your God from the land of Egypt, and you shall know no god but me: for there is no saviour beside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did know you in the wilderness, in the land of great drou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ccording to their pasture, so were they filled; they were filled, and their heart was exalted; therefore have they forgotten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ccording to their pasture, so were they filled; they were filled, and their heart was exalted; therefore have they forgotten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I will be unto them as a lion: as a leopard by the way will I observe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will meet them as a bear that is bereaved of her whelps, and will rend the lobe of their heart, and there will I devour them like a lion: the wild beast shall tear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will meet them as a bear that is bereaved of her whelps, and will rend the lobe of their heart, and there will I devour them like a lion: the wild beast shall tear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O Israel, you have destroyed yourself; but in me is yours help.]]></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will be your king: where is any other that may save you in all your cities? and your judges of whom you said, Give me a king and princ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will be your king: where is any other that may save you in all your cities? and your judges of whom you said, Give me a king and princ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gave you a king in mine anger, and took him away in my wra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iniquity of Ephraim is bound up; his sin is hi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orrows of a travailing woman shall come upon him: he is an unwise son; for he should not stay long in the place of the breaking out of childr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ransom them from the power of the grave; I will redeem them from death: O death, I will be your plagues; O grave, I will be your destruction: repentance shall be hid from mine ey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ransom them from the power of the grave; I will redeem them from death: O death, I will be your plagues; O grave, I will be your destruction: repentance shall be hid from mine ey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ransom them from the power of the grave; I will redeem them from death: O death, I will be your plagues; O grave, I will be your destruction: repentance shall be hid from mine ey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ough he be fruitful among his brethren, an east wind shall come, the wind of the LORD shall come up from the wilderness, and his spring shall become dry, and his fountain shall be dried up: he shall spoil the treasure of all pleasant vessel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ough he be fruitful among his brethren, an east wind shall come, the wind of the LORD shall come up from the wilderness, and his spring shall become dry, and his fountain shall be dried up: he shall spoil the treasure of all pleasant vessel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ough he be fruitful among his brethren, an east wind shall come, the wind of the LORD shall come up from the wilderness, and his spring shall become dry, and his fountain shall be dried up: he shall spoil the treasure of all pleasant vessel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ough he be fruitful among his brethren, an east wind shall come, the wind of the LORD shall come up from the wilderness, and his spring shall become dry, and his fountain shall be dried up: he shall spoil the treasure of all pleasant vessel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maria shall become desolate; for she has rebelled against her God: they shall fall by the sword: their infants shall be dashed in pieces, and their women with child shall be ripped up.]]></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maria shall become desolate; for she has rebelled against her God: they shall fall by the sword: their infants shall be dashed in pieces, and their women with child shall be ripped up.]]></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amaria shall become desolate; for she has rebelled against her God: they shall fall by the sword: their infants shall be dashed in pieces, and their women with child shall be ripped up.]]></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ஓசியா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ப்பிராயீம் பேசினபோது நடுக்கமுண்டாயிற்று; அவன் இஸ்ரவேலிலே மேன்மைபெற்றான்; அவன் பாகால் விஷ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ஞ்செய்து மடி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ப்போதும் அவர்கள் அதிகமதிகமாய்ப் பாவஞ்செய்து, தங்கள் வெள்ளியினால் வார்ப்பித்த சுரூ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புத்திக்கேற்க விக்கிரகங்களையும் தங்களுக்கு உண்டுபண்ணுகிறார்கள்; இவைகளெல்லாம் தட்டாருடைய 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ல் பலியிடுகிறவர்கள் கன்றுக்குட்டிகளைத் முத்தமிடலாமென்று இவைகளைக்குறித்துச்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அவர்கள் காலையில் காணும் மேகத்தைப்போலவும், விடியற்காலையில் ஒழிந்துபோகிற பனியை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ங்காற்று களத்திலிருந்து பறக்கடிக்கிற பதரைப்போலவும், புகைக்கூண்டில் ஏறிப்போகிற புகையை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னை எகிப்து தேசத்திலிருந்து அழைத்துவந்ததுமுதல் உன் தேவனாகிய கர்த்தராயிருக்கிறேன்;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என்னையன்றி வேறே தேவனை அறியவேண்டாம்; என்னையன்றி இரட்சகர் ஒருவரு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உன்னை மகா வறட்சியான தேசமாகிய வனாந்தரத்திலே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ங்களுக்கு இருந்த மேய்ச்சலினால் திருப்தியானார்கள்; திருப்தியானபின்பு அவர்கள் இரு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மையாயிற்று; அதினால் என்னை ம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நான் அவர்களுக்குச் சிங்கத்தைப்போல் இருப்பேன்; சிவிங்கியைப்போல் வழியருகே பதிவி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ட்டிகளைப் பறிகொடுத்த கரடியைப்போல நான் அவர்களை எதிர்த்து, அவர்கள் ஈரற்குலையைக் கிழி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சிங்கம் பட்சிக்கிறதுபோல பட்சித்துப்போடுவேன், காட்டுமிருகங்கள் அவர்களைப்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 நீ உனக்குக் கேடுண்டாக்கிக்கொண்டாய்; ஆனாலும் என்னிடத்தில் உனக்குச் சகாய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க்கு ராஜாவையும் அதிபதிகளையும் ஏற்படுத்தவேண்டும் என்றாயே; இப்போதும் உன்னுடைய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 உன்னை இரட்சிக்கும் ராஜா எங்கே? உன் நியாயாதிபதிகள்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கோபத்திலே உனக்கு ராஜாவைக் கொடுத்தேன்; என் உக்கிரத்திலே அவனை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ப்பிராயீமின் அக்கிரமம் கட்டிவைத்திருக்கிறது; அவன் பாவம் பத்திரப்படுத்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சவஸ்திரீயின் வேதனை அவனுக்கு வரும்; அவன் விவேகமில்லாத பிள்ளை; பேறுகாலமட்டும் அவன் நி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நான் பாதாளத்தின் வல்லமைக்கு நீங்கலாக்கி மீட்பேன்; அவர்களை மரணத்துக்கு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ப்பேன்; மரணமே, உன் வாதைகள் எங்கே? பாதாளமே உன் சங்காரம் எங்கே? மனமாறுதல் என் கண்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வான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வன் சகோதரருக்குள்ளே ஜனம்பெருத்தவனாயிருந்தாலும், கர்த்தருடைய காற்றாகிய கீழ்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ருந்து எழும்பிவரும்; அதனால் அவனுடைய ஊற்றுகள் வற்றிப்போகும்; அவனுடைய 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றிப்போகும்; அது இச்சிக்கப்படத்தக்க சகல பதார்த்தங்களுள்ள உத்தம பதார்த்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ண்டு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மாரியா தன் தேவனுக்கு விரோதமாகக் கலகம்பண்ணினபடியால், குற்றஞ் சுமத்தப்பட்டதாயிருக்கு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ழுவார்கள்; அவர்களுடைய குழந்தைகள் மோதியடிக்கப்படும்; அவர்களுடைய கர்ப்பவ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பட்டு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ஓசியா : 13]]></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2026-10-21T01:48:50Z</dcterms:created>
  <dcterms:modified xsi:type="dcterms:W3CDTF">2026-10-21T01:48:50Z</dcterms:modified>
  <dc:title>ஓசியா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