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યાકીમે રાજાના અમલ દરમ્યાન બાબિલનો રાજા નબૂખાદનેસ્સાર યરૂશાલેમ પર ચઢી આવ્યો. યહોયાકીમ તેને તા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ગયો. પરિણામે ત્રણ વર્ષ પર્યંત તેને વસૂલી ભરવી પડી, પણ પછી તેણે બંડ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થી યહોવાએ બાબિલ, અરામ, મોઆબ અને આમ્મોનના સશસ્ત્ર સૈનિકોને તેની સામે લડવા મોકલ્યા. અને આમ,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પ્રબોધકો મારફતે જણાવ્યા મુજબ યહૂદાને ખેદાન-મેદાન કરી ન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ૂદાની આવી સ્થિતી એક જ કારણથ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કારણ હતુ કે, યહોવાએ તેમને મનાશ્શાના પાપોની સજા કરવા માટે આ હુકમ કર્યો હતો. આ એટલા માટે થ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કે તેણે નિદોર્ષ લોકોને મારીને તેમના લોહીથી યરૂશાલેમને ભરી દીધું હતું. યહોવા આ પાપ માટે તેમને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ફ કરવા નહોતા માગ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ૂદાના રાજા યહોયાકીમનાઁ શાસનનાં બીજાં બનાવો અને કાર્યો, યહૂદાના રાજાઓના ઇતિહાસ નામક પુસ્ત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મૃત્યુ પામ્યો અને તેનો પુત્ર યહોયાખીન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િસરનો રાજા ત્યાર પછી ફરી કદી પોતાના દેશમાંથી હુમલો કરવા બહાર આવ્યો નહોતો, કારણ બાબિલના રા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ના વહેળાથી ફ્રાત નદી સુધીનો તેના કબજા હેઠળનો પ્રદેશ પડાવી લ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યાખીન ગાદીએ આવ્યો ત્યારે તેની ઉંમર 18 વર્ષની હતી અને તેણે યરૂશાલેમમાં 3 મહિના રાજ કર્યુ,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ાનું નામ નહુશ્તા હતું અને તે યરૂશાલેમના એલ્નાથાન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યાખીને તેના પિતાની જેમ યહોવાની દૃષ્ટિએ અયોગ્ય ગણાય એવું આચર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સમયે બાબિલના રાજા નબૂખાદનેસ્સારના સેનાપતિઓએ યરૂશાલેમ પર ચઢાઈ કરી તેને ઘેરો ઘા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ું લશ્કર શહેરને ઘેરો ઘાલીને પડયું હતું એ દરમ્યાન તે જાતે ત્યાં આવી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યહૂદાનો રાજા યહોયાખીન, તેની મા, તેના અમલદારો, તેના આગેવાનો અને દરબારીઓ સૌ બાબિલના રાજ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ં અને બાબિલના રાજાએ તેમને પકડીને કેદ કર્યા. નબૂખાદનેસ્સાર રાજા હતો ત્યારે તેના શાસનના 8મેં વષે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નબૂખાદનેસ્સાર, યહોવાએ અગમવાણી જણાવ્યા મુજબ, યહોવાના મંદિરના તેમજ રાજમહેલના બધા ખજાના ઉપાડી ગ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ણે ઇસ્રાએલના રાજા સુલેમાને બનાવડાવેલા બધાં સોનાના વાસણો પણ દૂર કર્યા, તેણે જેમ યહોવાએ કી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મજ કર્યું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યરૂશાલેમના બધા વતનીઓને-બધા ઉમરાવોને અને અગ્રગણ્ય માણસોને અને ધનવાનો તથા લુહારો અને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ીગરો સુદ્ધાં સૌનો દેશનિકાલ કર્યો; તે બધા મળીને કુલ 10,000 હતા, ફકત વસ્તીનો ગરીબમાં ગરીબ વર્ગ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ક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યાખીનને તેની માને તેના દરબારીઓને અને દેશના બધા આગળ પડતા માણસોને તે યરૂશાલેમથી બાબિલ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ળી તે દેશના 7,000 બળવાન માણસોને, 1,000 લુહારો અને કારીગરોને, જે બધા જ બળવાન અને યુદ્ધે ચડી શ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 હતા તેમને બાબિલ દેશવટે લઈ ગયો.રાજા સિદક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ાબિલના રાજાએ યહોયાખીનના કાકા માત્તાન્યાને તેની પછી રાજા બનાવ્યો અને તેનું નામ બદલીને સિદક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િદકિયા ગાદીએ આવ્યો, ત્યારે તેની ઉંમર 21 વર્ષની હતી, અને તેણે યરૂશાલેમમાં 11 વર્ષ રાજ ક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તાનું નામ હમૂટાલ હતું, અને લિબ્નાહના યમિર્યા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િદકિયાએ યહોયા ખીનની જેમ યહોવાની દૃષ્ટિએ અયોગ્ય ગણાય એવું આચર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રૂશાલેમે અને યહૂદાએ યહોવાનો એટલો બધો રોષ વહોરી લીધો કે છેલ્લે તેણે તેમને પોતાની નજર આગળ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; પછી રાજા સિદકિયાએ બાબિલના રાજાની વિરૂદ્ધ બળવ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2026-10-20T04:39:06Z</dcterms:created>
  <dcterms:modified xsi:type="dcterms:W3CDTF">2026-10-20T04:39:06Z</dcterms:modified>
  <dc:title>૨ રાજાઓ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