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கிருபை புதுகவி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 நிதம் நடத்து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ூதன சாலேமில் சேர்த்திடு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த்திலே உம்மையழை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ங்கி உதவி எனக்களி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சை கெட்டெங்கும் அலைந்திடாம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ம் வந்தென்னை தாங்கு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 செல்லும் உம் சமு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அளிக்கும் இளைப்பாறுத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கோலும் உம் தட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என்னையும் தேற்றிட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 த்ய்வமே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இறைவா ஆருயி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இயேசுவே உ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ுகம் என்றும் கண்ட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ன்றி யாரைப் பாடுவேன் -ஏச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ு உள்ளம் பொங்க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ே பரவச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ே சருளே வரம் பொருள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னதால் கண்டடை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ட பாடல்கள் ஈந்தளி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எண்ணையால் புது பெல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2026-09-16T13:42:28Z</dcterms:created>
  <dcterms:modified xsi:type="dcterms:W3CDTF">2026-09-16T13:42:28Z</dcterms:modified>
  <dc:title>துதிப் பாடல்கள் : 674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