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16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ிய கிருபை புதுகவியா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ரப்பி நிதம் நடத்துகின்ற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ூதன சாலேமில் சேர்த்திடுவ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ருக்கத்திலே உம்மையழைத்த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ருங்கி உதவி எனக்களித்த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சை கெட்டெங்கும் அலைந்திடாம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விரம் வந்தென்னை தாங்குகின்ற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ுன் செல்லும் உம் சமுக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ு அளிக்கும் இளைப்பாறுத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து கோலும் உம் தடிய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பாதம் பணிந்தேன் எந்நாளும் துதிய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யாய் என்னையும் தேற்றிடுத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தய த்ய்வமே ந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து இறைவா ஆருயி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ிக்கிறேன் இயேசுவே உ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முகம் என்றும் கண்டிடு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ன்றி யாரைப் பாடுவேன் -ஏசைய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அன்பு உள்ளம் பொங்குத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மே பரவச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னே சருளே வரம் பொருள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டினதால் கண்டடைந்த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ிட பாடல்கள் ஈந்தளித்த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ு எண்ணையால் புது பெலத்தா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7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2026-07-30T18:15:53Z</dcterms:created>
  <dcterms:modified xsi:type="dcterms:W3CDTF">2026-07-30T18:15:53Z</dcterms:modified>
  <dc:title>துதிப் பாடல்கள் : 674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