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ரித்தவன் பாவத்துக்கு நீங்கி விடுதலையாக்கப்பட்டிருக்கிற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ிறிஸ்துவுடனேகூட நாம் மரித்தோமானால், அவருடனேகூட பிழைத்தும் இருப்போம் என்று நம்ப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 என்ன சொல்லுவோம்? கிருபை பெருகும்படிக்குப் பாவத்திலே நிலைநிற்கலாம் என்று சொல்லுவோமா? கூட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 பெற்றதை அறியாமலிருக்கிறீர்கள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 பிழைத்த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 பிழைத்த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 சரீரத்தில் பாவம் ஆளாத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 சரீரத்தில் பாவம் ஆளாதி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 உங்களை மேற்கொள்ளமாட்ட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 உங்களை மேற்கொள்ளமாட்ட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வத்தினின்று நீங்கள் விடுதலையாக்கப்பட்டு, நீதிக்கு அடிமைகளான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த்திற்கு நீங்கள் அடிமைகளாயிருந்த காலத்தில் நீதிக்கு நீங்கினவர்களாயிருந்த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 கிடைத்தது? அவைகளின் முடிவு மரண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 நித்தியஜீ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 நித்தியஜீ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াপ্তাইজ হওয়াতে আমরা খ্রীষ্টের সঙ্গে তাঁর মৃত্যুতে সমাহিত হয়েছিলাম, যাতে খ্রীষ্ট য়েমন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শক্তিতে মৃতদের মধ্য থেকে পুনরুত্থিত হয়েছিলেন, তেমনি আমরাও তাঁর সঙ্গে পুনরুত্থিত হয়ে এক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র পথে চল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খ্রীষ্ট মৃত্যুভোগ করলেন আর আমরা তাঁর মৃত্যুর মধ্য দিয়ে তাঁর সঙ্গে যখন যুক্ত হলাম, সুতরাং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র মধ্য থেকে পুনরুত্থিত হয়েছেন বলে, আমরাও তাঁর পুনরুত্থানের অংশীদার হ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জানি য়ে আমাদের পুরানো জীবন খ্রীষ্টের সঙ্গে ক্রুশবিদ্ধ হয়ে মারা গেছে, যাতে আমাদের পুর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র জীবন ধ্বংস হয়৷ তাহলে আমরা আর পাপের দাস হয়ে থাকব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ারণ যার মৃত্যু হয়েছে সে পাপের শক্তি থেকেও মুক্তি পে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দি আমরা খ্রীষ্টের সঙ্গে মরে থাকি, আমরা জানি য়ে আমরা তাঁর সঙ্গেই জীবিত হ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ই তোমরা কি মনে কর য়ে আমরা পাপ করতেই থাকব য়েন ঈশ্বরের অনুগ্রহ বৃদ্ধি প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োটেই না৷ আমাদের পুরানো পাপ জীবনের যখন মৃত্যু হয়েছে তখন আমরা কিভাবে আবার পাপেই জীবন যাপ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কি ভুলে গেলে য়ে আমরা বাপ্তাইজ হওয়ার সময় খ্রীষ্ট যীশুর দেহের অংশতে পরিণত হয়েছিলা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রা জানি য়ে খ্রীষ্ট মৃতদের মধ্য থেকে জীবিত হয়ে উঠেছেন, তিনি আর মরতে পারেন না৷ এখন তাঁ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কোন কর্ত্তৃত্ব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খ্রীষ্ট মৃত্যুভোগ করেছিলেন পাপের শক্তিকে চিরতরে পরাভূত করার জন্যে৷ এখন তাঁর য়ে জীবন, সেই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ঈশ্বরের জন্য যাপন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ঠিক সেইভাবে তোমরাও নিজেদের পাপ সম্বন্ধীয় বিষয়ে মৃত মনে কর এবং নিজেদের দেখ য়ে তোমরা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তে সংযুক্ত থেকে ঈশ্বরের উদ্দেশ্যে জীবিত আ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 তোমাদের ইহজীবনে পাপকে কর্ত্তৃত্ব করতে দিও না৷ যদি দাও তবে তোমাদের দেহের মন্দ অভিলাষের অধী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চলত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তোমাদের দেহের অঙ্গ-প্রত্যঙ্গ অধর্মের হাতিয়ার করে পাপের কাছে তুলে দিও না৷ মন্দ কাজ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কে ব্যবহার করো না৷ ঈশ্বরের হাতে নিজেদের তুলে দাও৷ সেই লোকদের মতো হও যাঁরা পাপের সম্বন্ধে মর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মৃতদের মধ্য হতে পুনরুত্থিত হয়ে এখন ঈশ্বরের উদ্দেশ্যে জীবিত আছেন৷ নিজেদের অঙ্গ প্রত্য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তার হাতিয়ার করে ঈশ্বরের সেবায় নিবেদন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াপ আর তোমাদের ওপর প্রভুত্ব করবে না, কারণ তোমাদের জীবন আর বিধি-ব্যবস্থার অধীন নয় কিন্তু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ের অধী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হলে আমরা কি করব? আমরা বিধি-ব্যবস্থার অধীন নই; ঈশ্বরের অনুগ্রহের অধীন,তাই আমরা কি পাপ কর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?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নিশ্চয় জান য়ে তোমরা যখন কারো অনুগত হবে বলে তারই হাতে নিজেদের দাসরূপে তুলে দাও, তখন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ত হলে, তোমরা তারই দাস৷ তোমরা পাপের দাস হতে পার বা ঈশ্বরের অনুগত হতে পার৷ পাপ আত্মিক মৃত্যু আন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ঈশ্বরের অনুগত থাকলে তোমরা ধার্মিক প্রতিপন্ন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তীতে তোমরা পাপের দাস ছিলে, পাপ তোমাদের উপর কর্ত্তৃত্ব করত৷ কিন্তু ঈশ্বরকে ধন্যবাদ জানাই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য়ে শিক্ষা সমর্পিত হয়েছিল তা পূর্ণরূপে পালন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রা পাপের দাসত্ব থেকে মুক্তি পেতে এখন ধার্মিকতারই দাস হ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াদের বুঝতে কষ্ট হয় বলে এই বিষয়টি দৈনন্দিন জীবনের এই দৃষ্টান্ত দ্বারা বোঝাতে চাইছি৷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শরীরের অঙ্গ-প্রত্যঙ্গ পাপের দাসত্বে ও মন্দের মধ্যে সঁপে দিয়েছিলে, ফলে তোমরা কেবল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ই জীবন যাপন করতে৷ সেইভাবে এখন তোমরা তোমাদের শরীরের অঙ্গ প্রত্যঙ্গ ধার্মিকতার দাসরূপে সঁ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; তাহলে তোমরা ঈশ্বরে সমর্পিত পবিত্র জীবন যাপন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তীতে তোমরা যখন পাপের দাস ছিলে, তখন ধার্মিকতার সম্বন্ধে স্বাধীন ছি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মন্দ কাজ থেকে কি ফসল তুলেছ? তার জন্য এখন তোমরা লজ্জা বোধ করছ, কারণ এই সব কাজের ফল মৃত্য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এখন তোমরা সেই পাপ থেকে মুক্ত হয়ে ঈশ্বরের দাস হয়েছ; তাই এখন য়ে ফসল তোমরা পাচ্ছ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তার জন্য এবং তার পরিণাম অনন্ত জীব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ারণ পাপ য়ে মজুরি দেয়, সেই মজুরি হল মৃত্যু৷ কিন্তু ঈশ্বর অনুগ্রহ করে যা দান করেন সেই দান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ভু খ্রীষ্ট যীশুতে অনন্ত জীব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2026-10-20T02:29:38Z</dcterms:created>
  <dcterms:modified xsi:type="dcterms:W3CDTF">2026-10-20T02:29:38Z</dcterms:modified>
  <dc:title>রোমীয়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