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give thanks unto the LORD; for he is good: because his mercy endures for ever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Let Israel now say, that his mercy endures for ever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et the house of Aaron now say, that his mercy endures for ever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Let them now that fear the LORD say, that his mercy endures for ever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called upon the LORD in distress: the LORD answered me, and set me in a large plac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called upon the LORD in distress: the LORD answered me, and set me in a large plac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 LORD is on my side; I will not fear: what can man do unto me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LORD takes my part with them that help me: therefore shall I see my desire upon them that hate m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LORD takes my part with them that help me: therefore shall I see my desire upon them that hate m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t is better to trust in the LORD than to put confidence in man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t is better to trust in the LORD than to put confidence in prince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ll nations compassed me about: but in the name of the LORD will I destroy them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y compassed me about; yea, they compassed me about: but in the name of the LORD I will destroy them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y compassed me about like bees: they are quenched as the fire of thorns: for in the name of the LORD I will destroy them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y compassed me about like bees: they are quenched as the fire of thorns: for in the name of the LORD I will destroy them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 have thrust sore at me that I might fall: but the LORD helped m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LORD is my strength and song, and is become my salvation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voice of rejoicing and salvation is in the tabernacles of the righteous: the right hand of the LORD does valiantly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voice of rejoicing and salvation is in the tabernacles of the righteous: the right hand of the LORD does valiantly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right hand of the LORD is exalted: the right hand of the LORD does valiantly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 shall not die, but live, and declare the works of the LOR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LORD has chastened me sore: but he has not given me over unto death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Open to me the gates of righteousness: I will go into them, and I will praise the LORD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is gate of the LORD, into which the righteous shall enter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I will praise you: for you have heard me, and are become my salvation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 stone which the builders refused is become the head stone of the corner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is is the LORD's doing; it is marvellous in our eye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is is the day which the LORD has made; we will rejoice and be glad in it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Save now, I plead to you, O LORD: O LORD, I plead to you, send now prosperity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Blessed be he that comes in the name of the LORD: we have blessed you out of the house of the LORD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Blessed be he that comes in the name of the LORD: we have blessed you out of the house of the LORD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God is the LORD, which has showed us light: bind the sacrifice with cords, even unto the horns of the altar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God is the LORD, which has showed us light: bind the sacrifice with cords, even unto the horns of the altar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You are my God, and I will praise you: you are my God, I will exalt you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O give thanks unto the LORD; for he is good: for his mercy endures for ev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92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யுங்கள் அவர் நல்லவர்,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கிருபை என்றுமுள்ளதென்று இஸ்ரவேல் சொல்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கிருபை என்றுமுள்ளதென்று ஆரோனின் குடும்பத்தார் சொல்வ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கிருபை என்றுமுள்ளதென்று, கர்த்தருக்குப் பயப்படுகிறவர்கள் சொல்வ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ெருக்கத்திலிருந்து கர்த்தரை நோக்கிக் கூப்பிட்டேன், கர்த்தர் என்னைக் கேட்டருளி விசால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ை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என் பட்சத்தில் இருக்கிறார், நான் பயப்படேன்; மனுஷன் எனக்கு என்னசெய்வா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 அநுகூலம் பண்ணுகிறவர்கள் நடுவில் கர்த்தர் என் பட்சத்தில் இருக்கிறார்; என் சத்துருக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ரிக்கட்டுதலைக் காண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னை நம்புவதைப் பார்க்கிலும், கர்த்தர் பேரில் பற்றுதலாயிருப்பதே நல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புக்களை நம்புவதைப் பார்க்கிலும், கர்த்தர் பேரில் பற்றுதலாயிருப்பதே நல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ல்லா ஜாதியாரும் என்னை வளைந்துகொள்ளுகிறார்கள்; கர்த்தருடைய நாமத்தினால் அவர்களைச் சங்கர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ைச் சுற்றிலும் வளைந்துகொள்ளுகிறார்கள்; கர்த்தருடைய நாமத்தினால் அவர்களைச் சங்கர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னீக்களைப்போல என்னை வளைந்துகொள்ளுகிறார்கள்; முள்ளில் பற்றின நெருப்பைப்போல அணைந்து போவ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ுடைய நாமத்தினால் அவர்களைச் சங்கர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விழும்படி நீ என்னைத் தள்ளினாய்; கர்த்தரோ எனக்கு உதவிசெய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என் பெலனும் என் கீதமுமானார்; அவர் எனக்கு இரட்சிப்புமா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திமான்களுடைய கூடாரங்களில் இரட்சிப்பின் கெம்பீரசத்தமுண்டு; கர்த்தரின் வலதுக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ாக்கிரமஞ்செய்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ின் வலதுகரம் உயர்ந்திருக்கிறது; கர்த்தரின் வலதுகரம் பராக்கிரமஞ்செய்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சாவாமல், பிழைத்திருந்து கர்த்தருடைய செய்கைகளை விவர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என்னை வெகுவாய்த் தண்டித்தும், என்னைச் சாவுக்கு ஒப்புக்கொடுக்க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தியின் வாசல்களைத் திறவுங்கள்; நான் அவைகளுக்குள் பிரவேசித்துக் கர்த்தரைத் துத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ின் வாசல் இதுவே; நீதிமான்கள் இதற்குள் பிரவேசி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ர் எனக்குச் செவிகொடுத்து, எனக்கு இரட்சிப்பாயிருந்தபடியால் நான் உம்மைத் துத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ீடுகட்டுகிறவர்கள் ஆகாதென்று தள்ளின கல்லே மூலைக்குத் தலைக்கல்ல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ு கர்த்தராலே ஆயிற்று, அது நம்முடைய கண்களுக்கு ஆச்சரிய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ு கர்த்தர் உண்டுபண்ணின நாள், இதிலே களிகூர்ந்து மகிழக்கட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ாவே, இரட்சியும், கர்த்தாவே, காரியத்தை வாய்க்கப்பண்ண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நாமத்தினாலே வருகிறவர் ஸ்தோத்திரிக்கப்பட்டவர்; கர்த்தருடைய ஆலயத்திலிருந்து உ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சீர்வதி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நம்மைப் பிரகாசிப்பிக்கிற தேவனாயிருக்கிறார்; பண்டிகைப்பலியைக் கொண்டுபோய் பலிபீடத்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ம்புகளில் கயிறுகளால் கட்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ர் என்தேவன், நான் உம்மைத் துதிப்பேன்; நீர் என் தேவன், நான் உம்மை உயர்த்த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ைத் துதியுங்கள், அவர் நல்லவர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2026-11-02T20:56:43Z</dcterms:created>
  <dcterms:modified xsi:type="dcterms:W3CDTF">2026-11-02T20:56:43Z</dcterms:modified>
  <dc:title>சங்கீதம் : 118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