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ிசா: கர்த்தருடைய வார்த்தையைக் கேளுங்கள்; நாளை இந்நேரத்தில் சமாரியாவின் வாசலிலே ஒரு மரக்கால் கோதுமை மா ஒரு சேக்கலுக்கும், இரண்டு மரக்கால் வாற்கோதுமை ஒரு சேக்கலுக்கும் விற்கப்படும் என்று கர்த்தர் சொல்லுகிறார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ிசா: கர்த்தருடைய வார்த்தையைக் கேளுங்கள்; நாளை இந்நேரத்தில் சமாரியாவின் வாசலிலே ஒரு மரக்கால் கோதுமை மா ஒரு சேக்கலுக்கும், இரண்டு மரக்கால் வாற்கோதுமை ஒரு சேக்கலுக்கும் விற்கப்படும் என்று கர்த்தர் சொல்லுகிற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வுக்குக் கைலாகு கொடுக்கிற பிரதானி ஒருவன் தேவனுடைய மனுஷனுக்குப் பிரதியுத்தரமாக: இதோ, கர்த்தர் வானத்திலே மதகுகளை உண்டாக்கினாலும் இப்படி நடக்குமா என்றான். அதற்கு அவன்: உன்னுடைய கண்களினாலே அதைக் காண்பாய்; ஆனாலும் அதிலே சாப்பிடமாட்டாய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வுக்குக் கைலாகு கொடுக்கிற பிரதானி ஒருவன் தேவனுடைய மனுஷனுக்குப் பிரதியுத்தரமாக: இதோ, கர்த்தர் வானத்திலே மதகுகளை உண்டாக்கினாலும் இப்படி நடக்குமா என்றான். அதற்கு அவன்: உன்னுடைய கண்களினாலே அதைக் காண்பாய்; ஆனாலும் அதிலே சாப்பிடமாட்டாய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ஷ்டரோகிகளான நாலுபேர் ஒலிமுகவாசலில் இருந்தார்கள்; அவர்கள் ஒருவரை ஒருவர் நோக்கி: நாம் இங்கே இருந்து சாகவேண்டியது என்ன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ஷ்டரோகிகளான நாலுபேர் ஒலிமுகவாசலில் இருந்தார்கள்; அவர்கள் ஒருவரை ஒருவர் நோக்கி: நாம் இங்கே இருந்து சாகவேண்டியது என்ன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த்திற்குள் போவோமென்றாலும் பட்டணத்தில் பஞ்சம் உண்டாயிருக்கிறதினால் அங்கே சாவோம்; நாம் இங்கே இருந்தாலும் சாவோம்; ஆகையால் இப்பொழுது சீரியருடைய இராணுவத்திற்குப் போவோம் வாருங்கள்; அவர்கள் நம்மை உயிரோடே வைத்தால் பிழைக்கிறோம்; நம்மைக் கொன்றால் சாகிறோம் என்று சொல்ல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த்திற்குள் போவோமென்றாலும் பட்டணத்தில் பஞ்சம் உண்டாயிருக்கிறதினால் அங்கே சாவோம்; நாம் இங்கே இருந்தாலும் சாவோம்; ஆகையால் இப்பொழுது சீரியருடைய இராணுவத்திற்குப் போவோம் வாருங்கள்; அவர்கள் நம்மை உயிரோடே வைத்தால் பிழைக்கிறோம்; நம்மைக் கொன்றால் சாகிறோம் என்று சொல்ல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த்திற்குள் போவோமென்றாலும் பட்டணத்தில் பஞ்சம் உண்டாயிருக்கிறதினால் அங்கே சாவோம்; நாம் இங்கே இருந்தாலும் சாவோம்; ஆகையால் இப்பொழுது சீரியருடைய இராணுவத்திற்குப் போவோம் வாருங்கள்; அவர்கள் நம்மை உயிரோடே வைத்தால் பிழைக்கிறோம்; நம்மைக் கொன்றால் சாகிறோம் என்று சொல்ல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ரியருடைய இராணுவத்திற்குப் போக இருட்டோடே எழுந்திருந்து, சீரியருடைய பாளயத்தின் முன்னணியில் வந்தார்கள்; அங்கே ஒருவரு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ரியருடைய இராணுவத்திற்குப் போக இருட்டோடே எழுந்திருந்து, சீரியருடைய பாளயத்தின் முன்னணியில் வந்தார்கள்; அங்கே ஒருவர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சீரியரின் இராணுவத்திற்கு இரதங்களின் இரைச்சலையும், குதிரைகளின் இரைச்சலையும், மகா இராணுவத்தின் இரைச்சலையும் கேட்கப் பண்ணினதினால், அவர்கள் ஒருவரை ஒருவர் நோக்கி: இதோ, நம்மிடத்தில் போருக்கு வர, இஸ்ரவேலின் ராஜா ஏத்தியரின் ராஜாக்களையும் எகிப்தியரின் ராஜாக்களையும் நமக்கு விரோதமாகக் கூலி பொருத்தினான் என்று சொல்ல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சீரியரின் இராணுவத்திற்கு இரதங்களின் இரைச்சலையும், குதிரைகளின் இரைச்சலையும், மகா இராணுவத்தின் இரைச்சலையும் கேட்கப் பண்ணினதினால், அவர்கள் ஒருவரை ஒருவர் நோக்கி: இதோ, நம்மிடத்தில் போருக்கு வர, இஸ்ரவேலின் ராஜா ஏத்தியரின் ராஜாக்களையும் எகிப்தியரின் ராஜாக்களையும் நமக்கு விரோதமாகக் கூலி பொருத்தினான் என்று சொல்ல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சீரியரின் இராணுவத்திற்கு இரதங்களின் இரைச்சலையும், குதிரைகளின் இரைச்சலையும், மகா இராணுவத்தின் இரைச்சலையும் கேட்கப் பண்ணினதினால், அவர்கள் ஒருவரை ஒருவர் நோக்கி: இதோ, நம்மிடத்தில் போருக்கு வர, இஸ்ரவேலின் ராஜா ஏத்தியரின் ராஜாக்களையும் எகிப்தியரின் ராஜாக்களையும் நமக்கு விரோதமாகக் கூலி பொருத்தினான் என்று சொல்ல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ுட்டோடே எழுந்திருந்து ஓடிப்போய், தங்கள் கூடாரங்களையும் தங்கள் குதிரைகளையும் தங்கள் கழுதைகளையும் தங்கள் பாளயத்தையும் அவைகள் இருந்த பிரகாரமாக விட்டு, தங்கள் பிராணன்மாத்திரம் தப்பும்படி ஓடிப்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ுட்டோடே எழுந்திருந்து ஓடிப்போய், தங்கள் கூடாரங்களையும் தங்கள் குதிரைகளையும் தங்கள் கழுதைகளையும் தங்கள் பாளயத்தையும் அவைகள் இருந்த பிரகாரமாக விட்டு, தங்கள் பிராணன்மாத்திரம் தப்பும்படி ஓடிப்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ுஷ்டரோகிகள் பாளயத்தின் முன்னணிமட்டும் வந்தபோது, ஒரு கூடாரத்திற்குள் பிரவேசித்து புசித்துக் குடித்து, அதிலிருந்து வெள்ளியையும் பொன்னையும் வஸ்திரங்களையும் எடுத்துக் கொண்டு போய் ஒளித்துவைத்து, திரும்பிவந்து, வேறொரு கூடாரத்திற்குள் பிரவேசித்து, அதிலிருந்தும் அப்படியே எடுத்துக்கொண்டு போய் ஒளித்து வை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ுஷ்டரோகிகள் பாளயத்தின் முன்னணிமட்டும் வந்தபோது, ஒரு கூடாரத்திற்குள் பிரவேசித்து புசித்துக் குடித்து, அதிலிருந்து வெள்ளியையும் பொன்னையும் வஸ்திரங்களையும் எடுத்துக் கொண்டு போய் ஒளித்துவைத்து, திரும்பிவந்து, வேறொரு கூடாரத்திற்குள் பிரவேசித்து, அதிலிருந்தும் அப்படியே எடுத்துக்கொண்டு போய் ஒளித்து வை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கள் ஒருவரை ஒருவர் நோக்கி: நாம் செய்கிறது நியாயமல்ல, இந்நாள் நற்செய்தி அறிவிக்கும் நாள்; நாம் மவுனமாயிருந்து, பொழுது விடியுமட்டும் காத்திருந்தால் குற்றம் நம்மேல் சுமரும்; இப்போதும் நாம் போய் ராஜாவின் அரமனையாருக்கு இதை அறிவிப்போம் வாருங்கள்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கள் ஒருவரை ஒருவர் நோக்கி: நாம் செய்கிறது நியாயமல்ல, இந்நாள் நற்செய்தி அறிவிக்கும் நாள்; நாம் மவுனமாயிருந்து, பொழுது விடியுமட்டும் காத்திருந்தால் குற்றம் நம்மேல் சுமரும்; இப்போதும் நாம் போய் ராஜாவின் அரமனையாருக்கு இதை அறிவிப்போம் வாருங்கள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கள் ஒருவரை ஒருவர் நோக்கி: நாம் செய்கிறது நியாயமல்ல, இந்நாள் நற்செய்தி அறிவிக்கும் நாள்; நாம் மவுனமாயிருந்து, பொழுது விடியுமட்டும் காத்திருந்தால் குற்றம் நம்மேல் சுமரும்; இப்போதும் நாம் போய் ராஜாவின் அரமனையாருக்கு இதை அறிவிப்போம் வாருங்கள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வந்து, பட்டணத்து வாசல் காவலாளனை நோக்கிக் கூப்பிட்டு: நாங்கள் சீரியரின் பாளயத்திற்குப் போய்வந்தோம்; அங்கே ஒருவரும் இல்லை, ஒரு மனுஷனுடைய சத்தமும் இல்லை, கட்டியிருக்கிற குதிரைகளும் கட்டியிருக்கிற கழுதைகளும், கூடாரங்களும் இருந்தபிரகாரம் இருக்கிறது என்று அவர்களுக்குச் சொன்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வந்து, பட்டணத்து வாசல் காவலாளனை நோக்கிக் கூப்பிட்டு: நாங்கள் சீரியரின் பாளயத்திற்குப் போய்வந்தோம்; அங்கே ஒருவரும் இல்லை, ஒரு மனுஷனுடைய சத்தமும் இல்லை, கட்டியிருக்கிற குதிரைகளும் கட்டியிருக்கிற கழுதைகளும், கூடாரங்களும் இருந்தபிரகாரம் இருக்கிறது என்று அவர்களுக்குச் சொன்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வந்து, பட்டணத்து வாசல் காவலாளனை நோக்கிக் கூப்பிட்டு: நாங்கள் சீரியரின் பாளயத்திற்குப் போய்வந்தோம்; அங்கே ஒருவரும் இல்லை, ஒரு மனுஷனுடைய சத்தமும் இல்லை, கட்டியிருக்கிற குதிரைகளும் கட்டியிருக்கிற கழுதைகளும், கூடாரங்களும் இருந்தபிரகாரம் இருக்கிறது என்று அவர்களுக்குச் சொன்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ன் வாசல்காக்கிற மற்றவர்களைக் கூப்பிட்டான்; அவர்கள் உள்ளே போய் ராஜாவின் அரமனையாருக்கு அதை அறிவி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ராஜா இராத்திரியில் எழுந்து, தன் ஊழியக்காரரை நோக்கி: சீரியர் நமக்குச் செய்கிற காரியத்தை உங்களுக்குத் தெரியப்படுத்துகிறேன்; நாம் பட்டினியாயிருக்கிறோம்; என்று அவர்கள் அறிவார்கள்; ஆகையால் நாம் பட்டணத்திலிருந்து புறப்பட்டுப்போனால் நம்மை உயிரோடே பிடித்துக்கொண்டு பட்டணத்திற்குள் பிரவேசிக்கலாம் என்று எண்ணி, அவர்கள் பாளயத்தை விட்டுப் புறப்பட்டு வெளியில் ஒளித்துக் கொண்டிருக்கிறார்கள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ராஜா இராத்திரியில் எழுந்து, தன் ஊழியக்காரரை நோக்கி: சீரியர் நமக்குச் செய்கிற காரியத்தை உங்களுக்குத் தெரியப்படுத்துகிறேன்; நாம் பட்டினியாயிருக்கிறோம்; என்று அவர்கள் அறிவார்கள்; ஆகையால் நாம் பட்டணத்திலிருந்து புறப்பட்டுப்போனால் நம்மை உயிரோடே பிடித்துக்கொண்டு பட்டணத்திற்குள் பிரவேசிக்கலாம் என்று எண்ணி, அவர்கள் பாளயத்தை விட்டுப் புறப்பட்டு வெளியில் ஒளித்துக் கொண்டிருக்கிறார்கள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ராஜா இராத்திரியில் எழுந்து, தன் ஊழியக்காரரை நோக்கி: சீரியர் நமக்குச் செய்கிற காரியத்தை உங்களுக்குத் தெரியப்படுத்துகிறேன்; நாம் பட்டினியாயிருக்கிறோம்; என்று அவர்கள் அறிவார்கள்; ஆகையால் நாம் பட்டணத்திலிருந்து புறப்பட்டுப்போனால் நம்மை உயிரோடே பிடித்துக்கொண்டு பட்டணத்திற்குள் பிரவேசிக்கலாம் என்று எண்ணி, அவர்கள் பாளயத்தை விட்டுப் புறப்பட்டு வெளியில் ஒளித்துக் கொண்டிருக்கிறார்கள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ராஜா இராத்திரியில் எழுந்து, தன் ஊழியக்காரரை நோக்கி: சீரியர் நமக்குச் செய்கிற காரியத்தை உங்களுக்குத் தெரியப்படுத்துகிறேன்; நாம் பட்டினியாயிருக்கிறோம்; என்று அவர்கள் அறிவார்கள்; ஆகையால் நாம் பட்டணத்திலிருந்து புறப்பட்டுப்போனால் நம்மை உயிரோடே பிடித்துக்கொண்டு பட்டணத்திற்குள் பிரவேசிக்கலாம் என்று எண்ணி, அவர்கள் பாளயத்தை விட்டுப் புறப்பட்டு வெளியில் ஒளித்துக் கொண்டிருக்கிறார்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ில் ஒருவன் பிரதியுத்தரமாக: இங்கே மீதியான குதிரைகளில் ஐந்து குதிரைகளைக் கொண்டுபோக உத்தரவு கொடும்; இதோ, இங்கே மீதியான இஸ்ரவேலின் சகல ஏராளத்திலும், மாண்டுபோன இஸ்ரவேலின் சகல கூட்டத்திலும், அவைகள்; மாத்திரம் மீந்திருக்கிறது; அவைகளை நாம் அனுப்பிப்பார்ப்போம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ில் ஒருவன் பிரதியுத்தரமாக: இங்கே மீதியான குதிரைகளில் ஐந்து குதிரைகளைக் கொண்டுபோக உத்தரவு கொடும்; இதோ, இங்கே மீதியான இஸ்ரவேலின் சகல ஏராளத்திலும், மாண்டுபோன இஸ்ரவேலின் சகல கூட்டத்திலும், அவைகள்; மாத்திரம் மீந்திருக்கிறது; அவைகளை நாம் அனுப்பிப்பார்ப்போ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ில் ஒருவன் பிரதியுத்தரமாக: இங்கே மீதியான குதிரைகளில் ஐந்து குதிரைகளைக் கொண்டுபோக உத்தரவு கொடும்; இதோ, இங்கே மீதியான இஸ்ரவேலின் சகல ஏராளத்திலும், மாண்டுபோன இஸ்ரவேலின் சகல கூட்டத்திலும், அவைகள்; மாத்திரம் மீந்திருக்கிறது; அவைகளை நாம் அனுப்பிப்பார்ப்போம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இரண்டு இரதக் குதிரைகளைக் கொண்டுவந்தார்கள்; ராஜா போய் வாருங்கள் என்று சொல்லி, சீரியரின் இராணுவத்தைத் தொடர்ந்து போகும்படி அனுப்பி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இரண்டு இரதக் குதிரைகளைக் கொண்டுவந்தார்கள்; ராஜா போய் வாருங்கள் என்று சொல்லி, சீரியரின் இராணுவத்தைத் தொடர்ந்து போகும்படி அனுப்ப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யோர்தான் மட்டும் அவர்களைப் பின் தொடர்ந்துபோனார்கள்; சீரியர் தீவிரித்து ஓடுகையில், அவர்கள் எறிந்து போட்ட வஸ்திரங்களாலும் தட்டு முட்டுகளாலும் வழியெல்லாம் நிறைந்திருந்தது; அனுப்பப்பட்டவர்கள் திரும்பிவந்து ராஜாவுக்கு அதை அறிவி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யோர்தான் மட்டும் அவர்களைப் பின் தொடர்ந்துபோனார்கள்; சீரியர் தீவிரித்து ஓடுகையில், அவர்கள் எறிந்து போட்ட வஸ்திரங்களாலும் தட்டு முட்டுகளாலும் வழியெல்லாம் நிறைந்திருந்தது; அனுப்பப்பட்டவர்கள் திரும்பிவந்து ராஜாவுக்கு அதை அறிவி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ஜனங்கள் புறப்பட்டு, சீரியரின் பாளயத்தைக் கொள்ளையிட்டார்கள்; கர்த்தருடைய வார்த்தையின்படியே, ஒரு மரக்கால் கோதுமை மா ஒரு சேக்கலுக்கும், இரண்டு மரக்கால் வாற்கோதுமை ஒரு சேக்கலுக்கும் விற்கப்பட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ஜனங்கள் புறப்பட்டு, சீரியரின் பாளயத்தைக் கொள்ளையிட்டார்கள்; கர்த்தருடைய வார்த்தையின்படியே, ஒரு மரக்கால் கோதுமை மா ஒரு சேக்கலுக்கும், இரண்டு மரக்கால் வாற்கோதுமை ஒரு சேக்கலுக்கும் விற்கப்பட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தனக்குக் கைலாகுகொடுக்கிற அந்தப் பிரதானியை ஒலிமுகவாசலில் விசாரிப்பாயிருக்கக் கட்டளையிட்டிருந்தான்; ஒலிமுகவாசலிலே ஜனங்கள் அவனை நெருங்கி மிதித்ததினாலே, ராஜா தேவனுடைய மனுஷனிடத்தில் வந்தபோது சொல்லியிருந்தபடியே, அவன் செத்துப்போ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தனக்குக் கைலாகுகொடுக்கிற அந்தப் பிரதானியை ஒலிமுகவாசலில் விசாரிப்பாயிருக்கக் கட்டளையிட்டிருந்தான்; ஒலிமுகவாசலிலே ஜனங்கள் அவனை நெருங்கி மிதித்ததினாலே, ராஜா தேவனுடைய மனுஷனிடத்தில் வந்தபோது சொல்லியிருந்தபடியே, அவன் செத்துப்போ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தனக்குக் கைலாகுகொடுக்கிற அந்தப் பிரதானியை ஒலிமுகவாசலில் விசாரிப்பாயிருக்கக் கட்டளையிட்டிருந்தான்; ஒலிமுகவாசலிலே ஜனங்கள் அவனை நெருங்கி மிதித்ததினாலே, ராஜா தேவனுடைய மனுஷனிடத்தில் வந்தபோது சொல்லியிருந்தபடியே, அவன் செத்துப்போ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ண்டு மரக்கால் வாற்கோதுமை ஒரு சேக்கலுக்கும், நாளை இந்நேரத்திலே சமாரியாவின் ஒலிமுகவாசலில் விற்கும் என்று தேவனுடைய மனுஷன் ராஜாவோடே சொன்னதின்படியே நட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ண்டு மரக்கால் வாற்கோதுமை ஒரு சேக்கலுக்கும், நாளை இந்நேரத்திலே சமாரியாவின் ஒலிமுகவாசலில் விற்கும் என்று தேவனுடைய மனுஷன் ராஜாவோடே சொன்னதின்படியே நட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ந்தப் பிரதானி தேவனுடைய மனுஷனுக்குப் பிரதியுத்தரமாக: இதோ, கர்த்தர் வானத்திலே மதகுகளை உண்டாக்கினாலும், இந்த வார்த்தையின் படி நடக்குமா என்று சொல்ல; இவன், இதோ, உன்னுடைய கண்களினாலே அதைக் காண்பாய், ஆனாலும் அதிலே சாப்பிடமாட்டாய் என்றான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ந்தப் பிரதானி தேவனுடைய மனுஷனுக்குப் பிரதியுத்தரமாக: இதோ, கர்த்தர் வானத்திலே மதகுகளை உண்டாக்கினாலும், இந்த வார்த்தையின் படி நடக்குமா என்று சொல்ல; இவன், இதோ, உன்னுடைய கண்களினாலே அதைக் காண்பாய், ஆனாலும் அதிலே சாப்பிடமாட்டாய் என்றான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 பிரகாரமாகத்தானே அவனுக்கு நடந்தது; ஒலிமுகவாசலிலே ஜனங்கள் அவனை நெருங்கி மிதித்ததினாலே அவன் செத்துப் போ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લિશાએ જવાબ આપ્યો, “આ યહોવાનાં વચન છે: આવતી કાલે આ સમયે સમરૂનના બજારમાં એક શેકેલની સાટે એક મા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ટ અને એક શેકેલ સામે બે માપ જવ વેચ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્યારે રાજાના અંગત મદદનીશે દેવના માણસ એલિશાને જવાબ આપ્યો, “જો યહોવા આકાશમાં બારીઓ કરે તો પણ એ વ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ી શકે શું?”અને તેણે કહ્યું કે, “જો તું તે નજરે જોશે, પણ તેમાંથી ખાવા પામ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વે નગરના દરવાજા આગળ ચાર લોકો જેઓને ચામડીનો રોગ થયો હતો; તેઓ એકબીજાને પૂછતાં હતા, “આપણે શ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ઠાં છીએ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ો આપણે શહેરમાં જવાનો વિચાર કરીએ તો ત્યાં ભૂખમરો છે, અને આપણે મરી જઈશું. જો આપણે અહીં રહીએ છીએ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 આપણું મોત નિશ્ચિત છે, તો ચાલો, આપણે અરામીઓની છાવણીમાં ચાલ્યા જઈએ; તેઓ જો આપણને જીવતદાન આપશે,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ે જીવી જઈશું, અને મારી નાખશે તોયે શું, મરી જઈશું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થી સંધ્યા સમયે તેઓ અરામીઓની છાવણીએ જવા નીકળી પડયા; પણ જયારે તેઓ છાવણીની હદમાં પહોચ્યાં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કોઈ નહો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કારણ, યહોવાએ એવું કર્યું કે અરામીઓને રથો, ઘોડાઓ અને મોટા સૈન્યના અવાજ જેવો અવાજ સંભળાયો, અને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ાવણીમાં વાત ફેલાઈ ગઈ કે, “ઇસ્રાએલના રાજાએ હિત્તીઓના અને મિસરના રાજાઓને આપણા પર હુમલો કરવા મોકલ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સંધ્યાકાળે જ તેઓ તેમના ઘોડાઓ, તંબુઓ અને બીજી બધી વસ્તુઓ છોડીને ભાગી ગયા, અને તેઓએ તેમનો પડા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ડી દીધો અને તેમનો જીવ બચાવવા માટે ભાગ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રકતપિત્તના રોગીઓ છાવણીમાં પહોંચીને એક તંબુમાથી બીજા તંબુમાં ગયા, ત્યાં તેઓએ ખાધું-પીધું, વ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સોનું ચાંદી અને વસ્ત્રો જે મળ્યું તે લઇ લીધું અને તેને સંતાડી દ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 તેઓએ એકબીજાને કહ્યું, “આપણે જે કરી રહ્યાં છીએ તે બરાબર નથી. આ તો ઉજવણીનો દિવસ છે અને આપ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ગરના લોકોને જણાવતા નથી! જો આપણે સવાર સુધી રાહ જોઇશું, તો એ તો ગુનો હશે તેથી ચાલો, આપણે રાજાના મહે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પાછા જઇએ અને રાજાને કહીએ કે શું થયું હત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થી તેઓ ગયા, અને નગરના દરવાજાના ચોકીદારોને બૂમ પાડીને કહ્યું, “અમે અરામીઓની છાવણીએ ગયા હત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કોઈ માણસો ન હતાં કે ન હતો કશો અવાજ, ફકત ઘોડા અને ગધેડાં બાંધેલાં હતાં, અને તંબૂઓ જેમના તેમ ઊભ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છી દરવાજાના ચોકીદારોએ બૂમ પાડીને રાજાના મહેલમાં ખબર પહોંચા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જી તો અંધારું હતું ત્યાં જ ઊઠીને રાજાએ પોતાના અમલદારોને કહ્યું, “અરામીઓએ શું કર્યુ છે ત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કહું છું, તે લોકો જાણે છે કે આપણે ભૂખે મરીએ છીએ, આથી તેઓ છાવણી છોડીને વગડામાં સંતાઈ ગ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ણે એમ ધાર્યુ છે કે, ‘એ લોકો શહેરમાંથી બહાર આવશે એટલે આપણે તેમને જીવતા પકડી લઈશું અને શહેરમાં દાખ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ઈ જઈશુ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રાજાના અમલદારોમાંના એકે કહ્યું, “તમે કોઇને સત્ય જાણવા ત્યાં મોકલશો તો સારું થશે. ભલે થોડા માણસ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ગરમાં બાકી બચેલા ઘોડામાંથી પાંચ ઘોડાને લઇને જાય,આ ઘોડાઓ જો મરી જશે તો તેમનું નશીબ ઇસ્રાએલના નશીબ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ુદું નહિ હોય આખરે તો આપણે બધાં પણ મરી જવાના છ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થી તેમણે બબ્બે ઘોડા જોડેલા બે રથ તૈયાર કરાવ્યા અને અરામીઓ ક્યાં સંતાઇ ગયા છે તેની તપાસ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બે રથચાલકોને મોકલવામાં આવ્ય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ઓ યર્દન સુધી પાછળ પાછળ ગયા, તો આખો રસ્તો અરામીઓએ ગભરાટમાં ને ગભરાટમાં ફેંકી દીધેલાં વસ્ત્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સરસામાનથી છવાઈ ગયેલો હતો. સંદેશવાહકોએ પાછા આવીને રાજાને ખબર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છી લોકોએ બહાર જઈને અરામીઓની છાવણી લૂંટી લીધી, અને યહોવાએ કહ્યું હતું તેમ એ દિવસે સમરૂન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જારમાં એક માપ મેંદો એક શેકેલે અને બે માપ જવ એક શેકેલે વેચા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રાજાએ પોતાના અંગત મદદનીશને શહેરના દરવાજાની ચોકી કરવા રોકયો હતો; પણ લોકોએ તેને ત્યાં જ પગ તળ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ૂંદીને મારી નાખ્યો. આમ રાજા જયારે દેવના માણસ એલિશાને મળવા આવ્યો હતો ત્યારે એલિશાએ જે વાત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વિષ્યવાણી કરી હતી તે સાચી પ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એલિશાએ રાજાને કહ્યું હતું કે, “આવતી કાલે, આ વખતે સમરૂનના દરવાજા પાસે એક માપ મેંદો એક શેકેલ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 માપ જવ એક શેકેલે વેચાશે.” આમ પણ પ્રબોધકે રાજાને કહ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્યારે એ અમલદારે કહ્યું હતું કે, “યહોવા આકાશમાં બારીઓ પાડે તો પણ આ સાચું પડે એમ છે ખરું?”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લિશાએ જવાબ આપ્યો હતો કે, “તું તારી સગી આંખે એ જોવા પામશે. જો કે એમાનું કશું તું ખાવા નહિ પામ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અને એમ જ બન્યું; લોકોએ તેને દરવાજા આગળ જ પગ નીચે કચડી નાખ્યો અને તે મર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2026-10-20T04:38:39Z</dcterms:created>
  <dcterms:modified xsi:type="dcterms:W3CDTF">2026-10-20T04:38:39Z</dcterms:modified>
  <dc:title>૨ રાજાઓ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