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 ஜீவனை அரோசிக்கிறது, நான் என் துயரத்துக்கு எனக்குள்ளே இடங்கொடுத்து, என் மனச்சஞ்சலத்தினாலே பேச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 ஜீவனை அரோசிக்கிறது, நான் என் துயரத்துக்கு எனக்குள்ளே இடங்கொடுத்து, என் மனச்சஞ்சலத்தினாலே பேச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னை நோக்கி: என்னைக் குற்றவாளியென்று தீர்க்காதிரும் நீர் எதினிமித்தம் என்னோடே வழக்காடுகிறீர், அதை எனக்குத் தெரியப்படுத்தும் என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னை நோக்கி: என்னைக் குற்றவாளியென்று தீர்க்காதிரும் நீர் எதினிமித்தம் என்னோடே வழக்காடுகிறீர், அதை எனக்குத் தெரியப்படுத்தும் என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னை ஒடுக்கி, உம்முடைய கைகளின் கிரியையை வெறுத்து, துன்மார்க்கரின் யோசனையைக் கிருபையாய்ப் பார்க்கிறது நமக்கு நன்றாயிருக்க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னை ஒடுக்கி, உம்முடைய கைகளின் கிரியையை வெறுத்து, துன்மார்க்கரின் யோசனையைக் கிருபையாய்ப் பார்க்கிறது நமக்கு நன்றாயிருக்க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க் கண்கள் உமக்கு உண்டோ? மனுஷன் பார்க்கிறபிரகாரமாய்ப் பார்க்கிற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என் அக்கிரமத்தைக் கிண்டிக்கிளப்பி, என் பாவத்தை ஆராய்ந்துவிசாரிக்கிறதற்க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நாட்கள் ஒரு மனுஷனுடைய நாட்களைப்போலவும், உம்முடைய வருஷங்கள் ஒரு புருஷனுடைய ஜீவகாலத்தைப்போலவும் இருக்கிறத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மார்க்கன் அல்ல என்பது உமக்குத் தெரியும்; உம்முடைய கைக்கு என்னைத் தப்புவிக்கிறவன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கரங்கள் என்னையும் எனக்குரிய எல்லாவற்றையும் உருவாக்கிப் படைத்திருந்தும், என்னை நிர்மூலமாக்கு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ளிமண்போல என்னை உருவாக்கினீர் என்பதையும், என்னைத் திரும்பத் தூளாகப்போகப்பண்ணுவீர் என்பதையும் நினைத்தருள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ளிமண்போல என்னை உருவாக்கினீர் என்பதையும், என்னைத் திரும்பத் தூளாகப்போகப்பண்ணுவீர் என்பதையும் நினைத்தரு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என்னைப் பால்போல் வார்த்து, தயிர்போல் உறையப்பண்ணினீர் அ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என்னைப் பால்போல் வார்த்து, தயிர்போல் உறையப்பண்ணினீர் அல்லவ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ோலையும் சதையையும் எனக்குத் தரித்து, எலும்புகளாலும் நரம்புகளாலும் என்னை இசைத்த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க்கு ஜீவனைத் தந்ததும் அல்லாமல், தயவையும் எனக்குப் பாராட்டினீர்; உம்முடைய பராமரிப்பு ஆவியைக் காப்பாற்றி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உம்முடைய உள்ளத்தில் மறைந்திருந்தாலும் இது உமக்குள் இருக்கிறது என்று அறி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ாவஞ்செய்தால், அதை நீர் என்னிடத்தில் விசாரித்து, என் அக்கிரமத்தை என்மேல் சுமத்தாமல் விட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ுன்மார்க்கனாயிருந்தால் எனக்கு ஐயோ! நான் நீதிமானாயிருந்தாலும் என் தலையை நான் எடுக்கமாட்டேன்; அவமானத்தால் நிரப்பப்பட்டேன்; நீர் என் சிறுமையைப் பார்த்தருளும், அது அதிகரி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ுன்மார்க்கனாயிருந்தால் எனக்கு ஐயோ! நான் நீதிமானாயிருந்தாலும் என் தலையை நான் எடுக்கமாட்டேன்; அவமானத்தால் நிரப்பப்பட்டேன்; நீர் என் சிறுமையைப் பார்த்தருளும், அது அதிகரி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ங்கத்தைப்போல என்னை வேட்டையாடி, எனக்கு விரோதமாய் உமது அதிசய வல்லமையை விளங்கப்ண்ணு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உம்முடைய சாட்சிகளை எனக்கு விரோதமாய் இரட்டிக்கப்பண்ணுகிறீர்; என்மேல் உம்முடைய கோபத்தை அதிகரிக்கப்பண்ணுகிறீர்; போராட்டத்தின்மேல் போராட்டம் அதிகரி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உம்முடைய சாட்சிகளை எனக்கு விரோதமாய் இரட்டிக்கப்பண்ணுகிறீர்; என்மேல் உம்முடைய கோபத்தை அதிகரிக்கப்பண்ணுகிறீர்; போராட்டத்தின்மேல் போராட்டம் அதிகரி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க் கர்ப்பத்திலிருந்து புறப்படப்பண்ணினது என்ன? ஒரு கண்ணும் என்னைக் காணாதபடி, நான் அப்பொழுதே ஜீவித்துப்போனால் நலமா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க் கர்ப்பத்திலிருந்து புறப்படப்பண்ணினது என்ன? ஒரு கண்ணும் என்னைக் காணாதபடி, நான் அப்பொழுதே ஜீவித்துப்போனால் நலமா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க்காலும் இல்லாததுபோலிருந்து, கர்ப்பத்திலிருந்து பிரேதக்குழிக்குக் கொண்டுபோகப்பட்டிரு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நாட்கள் கொஞ்சமல்லவ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ருளும் மரணாந்தகாரமுள்ள தேசமும், இருள் சூழ்ந்த ஒழுங்கில்லாத மரணாந்தகாரமுள்ள தேசமும், ஒளியும் இருளாகும் தேசமுமாகிய, போனால் திரும்பிவராத தேசத்துக்கு நான் போகுமுன்னே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ற்று இளைப்பாறும்படி நீர் என்னைவிட்டு ஓய்ந்திர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ற்று இளைப்பாறும்படி நீர் என்னைவிட்டு ஓய்ந்திர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బ్రదుకునందు నాకు విసుకు పుట్టినదినేను అడ్డులేకుండ అంగలార్చెదనునా మనోవ్యాకులము కొలద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ిక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మీద నేరము మోపకుండుమునీవేల నాతో వ్యాజ్యెమాడుచున్నావో నాకు తెలియ జేయుమని నేను దేవు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ౌర్జన్యము చేయుట నీకు సంతోషమా? దుష్టుల ఆలోచనమీద దయా దృష్టియుంచుటసంతోషమా? నీ హస్తకృత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ణీకరించుట నీకు సంతోషమ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నేత్రములు నరుల నేత్రములవంటివా? నరులు ఆలోచించునట్లు నీవు ఆలోచించు వాడ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జీవితకాలము నరుల జీవిత కాలమువంటిదా? నీ ఆయుష్కాల సంవత్సరములు నరుల దినములవంటి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దోషిని కాననియునీ చేతిలోనుండి విడిపింపగలవాడెవడును లేడనియు నీవు ఎరిగియు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ేల నా దోషమునుగూర్చి విచారణ చేయుచున్నావు? నా పాపమును ఏల వెదకు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హస్తములు నాకు అవయవ నిర్మాణముచేసి నన్ను రూపించి యున్ననునీవు నన్ను మింగివేయ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ిగటమన్నుగానున్న నన్ను నీవు నిర్మించితివి,ఆ సంగతి జ్ఞాపకము చేసికొనుమునీవు నన్ను మరల మన్న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ఒకడు పాలుపోసినట్లు నీవు నన్ను పోసితివిగదాజున్నుగడ్డ ఒకడు పేరబెట్టునట్లు నీవు నన్ను పేరబెట్ట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చర్మముతోను మాంసముతోను నీవు నన్ను కప్పితివిఎముకలతోను నరములతోను నన్ను సంధ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జీవము ననుగ్రహించి నాయెడల కృప చూపితివినీ సంరక్షణచేత నా ఆత్మను కాపాడ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నను నా లోపములనుగూర్చి నీవు నీ హృదయ ములో ఆలోచించితివిఈ అభిప్రాయము నీకుండెనని నేనెరు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పాపము చేసినయెడల నీవు దాని కనిపెట్టుదువునా దోషమునకు పరిహారము చేయక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దోషకృత్యములు చేసినయెడల నాకు బాధకలుగునునేను నిర్దోషినై యుండినను అతిశయపడను అవమాన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ుకొనినాకు కలిగిన బాధను తలంచుకొనుచుండ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­నేను సంతోషించినయెడలఎడతెగక నీ ఆశ్చర్యమైన బలమును నీవు నామీద చూప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ింహము వేటాడునట్లు నీవు నన్ను వేటాడుచుందువుఎడతెగక నామీదికి క్రొత్త సాక్షులను పిలిచెదవుఎడతెగ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ీద నీ ఉగ్రతను పెంచెదవుఎడతెగక సమూహము వెనుక సమూహమును నా మీదికి రాజేస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గర్భములోనుండి నీవు నన్నేల వెలికి రప్పించితివి? అప్పుడే యెవరును నన్ను చూడకుండ నేను ప్రాణము విడ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నయెడల మేల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ప్పుడు నేను లేనట్లే యుండియుందునుగర్భములోనుండి సమాధికి కొనిపోబడి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దినములు కొంచెమే గదాతిరిగి వెలుపలికి రాజాలని దేశ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ధకారము మరణాంధకారముగల దేశ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టికచీకటియై గాఢాంధకారమయమైన దేశమునకుభ్రమ పుట్టించు మరణాంధకార దేశమునకువెలుగే చీకటిగాగల దేశ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ెళ్లక ముందుకొంతసేపు నేను తెప్పరిల్లునట్లునన్ను విడిచి నా జోలికి రాక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2026-10-20T04:38:35Z</dcterms:created>
  <dcterms:modified xsi:type="dcterms:W3CDTF">2026-10-20T04:38:35Z</dcterms:modified>
  <dc:title>యోబు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