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Default Extension="svg" ContentType="image/svg+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notesSlides/notesSlide2.xml" ContentType="application/vnd.openxmlformats-officedocument.presentationml.notesSlide+xml"/>
  <Override PartName="/ppt/slides/slide3.xml" ContentType="application/vnd.openxmlformats-officedocument.presentationml.slide+xml"/>
  <Override PartName="/ppt/notesSlides/notesSlide3.xml" ContentType="application/vnd.openxmlformats-officedocument.presentationml.notesSlide+xml"/>
  <Override PartName="/ppt/slides/slide4.xml" ContentType="application/vnd.openxmlformats-officedocument.presentationml.slide+xml"/>
  <Override PartName="/ppt/notesSlides/notesSlide4.xml" ContentType="application/vnd.openxmlformats-officedocument.presentationml.notesSlide+xml"/>
  <Override PartName="/ppt/slides/slide5.xml" ContentType="application/vnd.openxmlformats-officedocument.presentationml.slide+xml"/>
  <Override PartName="/ppt/notesSlides/notesSlide5.xml" ContentType="application/vnd.openxmlformats-officedocument.presentationml.notesSlide+xml"/>
  <Override PartName="/ppt/slides/slide6.xml" ContentType="application/vnd.openxmlformats-officedocument.presentationml.slide+xml"/>
  <Override PartName="/ppt/notesSlides/notesSlide6.xml" ContentType="application/vnd.openxmlformats-officedocument.presentationml.notesSlide+xml"/>
  <Override PartName="/ppt/slides/slide7.xml" ContentType="application/vnd.openxmlformats-officedocument.presentationml.slide+xml"/>
  <Override PartName="/ppt/notesSlides/notesSlide7.xml" ContentType="application/vnd.openxmlformats-officedocument.presentationml.notesSlide+xml"/>
  <Override PartName="/ppt/slides/slide8.xml" ContentType="application/vnd.openxmlformats-officedocument.presentationml.slide+xml"/>
  <Override PartName="/ppt/notesSlides/notesSlide8.xml" ContentType="application/vnd.openxmlformats-officedocument.presentationml.notesSlide+xml"/>
  <Override PartName="/ppt/slides/slide9.xml" ContentType="application/vnd.openxmlformats-officedocument.presentationml.slide+xml"/>
  <Override PartName="/ppt/notesSlides/notesSlide9.xml" ContentType="application/vnd.openxmlformats-officedocument.presentationml.notesSlide+xml"/>
  <Override PartName="/ppt/slides/slide10.xml" ContentType="application/vnd.openxmlformats-officedocument.presentationml.slide+xml"/>
  <Override PartName="/ppt/notesSlides/notesSlide10.xml" ContentType="application/vnd.openxmlformats-officedocument.presentationml.notesSlide+xml"/>
  <Override PartName="/ppt/slides/slide11.xml" ContentType="application/vnd.openxmlformats-officedocument.presentationml.slide+xml"/>
  <Override PartName="/ppt/notesSlides/notesSlide11.xml" ContentType="application/vnd.openxmlformats-officedocument.presentationml.notesSlide+xml"/>
  <Override PartName="/ppt/slides/slide12.xml" ContentType="application/vnd.openxmlformats-officedocument.presentationml.slide+xml"/>
  <Override PartName="/ppt/notesSlides/notesSlide12.xml" ContentType="application/vnd.openxmlformats-officedocument.presentationml.notesSlide+xml"/>
  <Override PartName="/ppt/slides/slide13.xml" ContentType="application/vnd.openxmlformats-officedocument.presentationml.slide+xml"/>
  <Override PartName="/ppt/notesSlides/notesSlide13.xml" ContentType="application/vnd.openxmlformats-officedocument.presentationml.notesSlide+xml"/>
  <Override PartName="/ppt/slides/slide14.xml" ContentType="application/vnd.openxmlformats-officedocument.presentationml.slide+xml"/>
  <Override PartName="/ppt/notesSlides/notesSlide14.xml" ContentType="application/vnd.openxmlformats-officedocument.presentationml.notesSlide+xml"/>
  <Override PartName="/ppt/slides/slide15.xml" ContentType="application/vnd.openxmlformats-officedocument.presentationml.slide+xml"/>
  <Override PartName="/ppt/notesSlides/notesSlide15.xml" ContentType="application/vnd.openxmlformats-officedocument.presentationml.notesSlide+xml"/>
  <Override PartName="/ppt/slides/slide16.xml" ContentType="application/vnd.openxmlformats-officedocument.presentationml.slide+xml"/>
  <Override PartName="/ppt/notesSlides/notesSlide16.xml" ContentType="application/vnd.openxmlformats-officedocument.presentationml.notesSlide+xml"/>
  <Override PartName="/ppt/slides/slide17.xml" ContentType="application/vnd.openxmlformats-officedocument.presentationml.slide+xml"/>
  <Override PartName="/ppt/notesSlides/notesSlide17.xml" ContentType="application/vnd.openxmlformats-officedocument.presentationml.notesSlide+xml"/>
  <Override PartName="/ppt/slides/slide18.xml" ContentType="application/vnd.openxmlformats-officedocument.presentationml.slide+xml"/>
  <Override PartName="/ppt/notesSlides/notesSlide18.xml" ContentType="application/vnd.openxmlformats-officedocument.presentationml.notesSlide+xml"/>
  <Override PartName="/ppt/slides/slide19.xml" ContentType="application/vnd.openxmlformats-officedocument.presentationml.slide+xml"/>
  <Override PartName="/ppt/notesSlides/notesSlide19.xml" ContentType="application/vnd.openxmlformats-officedocument.presentationml.notesSlide+xml"/>
  <Override PartName="/ppt/slides/slide20.xml" ContentType="application/vnd.openxmlformats-officedocument.presentationml.slide+xml"/>
  <Override PartName="/ppt/notesSlides/notesSlide20.xml" ContentType="application/vnd.openxmlformats-officedocument.presentationml.notesSlide+xml"/>
  <Override PartName="/ppt/slides/slide21.xml" ContentType="application/vnd.openxmlformats-officedocument.presentationml.slide+xml"/>
  <Override PartName="/ppt/notesSlides/notesSlide21.xml" ContentType="application/vnd.openxmlformats-officedocument.presentationml.notesSlide+xml"/>
  <Override PartName="/ppt/slides/slide22.xml" ContentType="application/vnd.openxmlformats-officedocument.presentationml.slide+xml"/>
  <Override PartName="/ppt/notesSlides/notesSlide22.xml" ContentType="application/vnd.openxmlformats-officedocument.presentationml.notesSlide+xml"/>
  <Override PartName="/ppt/slides/slide23.xml" ContentType="application/vnd.openxmlformats-officedocument.presentationml.slide+xml"/>
  <Override PartName="/ppt/notesSlides/notesSlide23.xml" ContentType="application/vnd.openxmlformats-officedocument.presentationml.notesSlide+xml"/>
  <Override PartName="/ppt/slides/slide24.xml" ContentType="application/vnd.openxmlformats-officedocument.presentationml.slide+xml"/>
  <Override PartName="/ppt/notesSlides/notesSlide24.xml" ContentType="application/vnd.openxmlformats-officedocument.presentationml.notesSlide+xml"/>
  <Override PartName="/ppt/slides/slide25.xml" ContentType="application/vnd.openxmlformats-officedocument.presentationml.slide+xml"/>
  <Override PartName="/ppt/notesSlides/notesSlide25.xml" ContentType="application/vnd.openxmlformats-officedocument.presentationml.notesSlide+xml"/>
  <Override PartName="/ppt/slides/slide26.xml" ContentType="application/vnd.openxmlformats-officedocument.presentationml.slide+xml"/>
  <Override PartName="/ppt/notesSlides/notesSlide26.xml" ContentType="application/vnd.openxmlformats-officedocument.presentationml.notesSlide+xml"/>
  <Override PartName="/ppt/slides/slide27.xml" ContentType="application/vnd.openxmlformats-officedocument.presentationml.slide+xml"/>
  <Override PartName="/ppt/notesSlides/notesSlide27.xml" ContentType="application/vnd.openxmlformats-officedocument.presentationml.notesSlide+xml"/>
  <Override PartName="/ppt/slides/slide28.xml" ContentType="application/vnd.openxmlformats-officedocument.presentationml.slide+xml"/>
  <Override PartName="/ppt/notesSlides/notesSlide28.xml" ContentType="application/vnd.openxmlformats-officedocument.presentationml.notesSlide+xml"/>
  <Override PartName="/ppt/slides/slide29.xml" ContentType="application/vnd.openxmlformats-officedocument.presentationml.slide+xml"/>
  <Override PartName="/ppt/notesSlides/notesSlide29.xml" ContentType="application/vnd.openxmlformats-officedocument.presentationml.notesSlide+xml"/>
  <Override PartName="/ppt/slides/slide30.xml" ContentType="application/vnd.openxmlformats-officedocument.presentationml.slide+xml"/>
  <Override PartName="/ppt/notesSlides/notesSlide30.xml" ContentType="application/vnd.openxmlformats-officedocument.presentationml.notesSlide+xml"/>
  <Override PartName="/ppt/slides/slide31.xml" ContentType="application/vnd.openxmlformats-officedocument.presentationml.slide+xml"/>
  <Override PartName="/ppt/notesSlides/notesSlide31.xml" ContentType="application/vnd.openxmlformats-officedocument.presentationml.notesSlide+xml"/>
  <Override PartName="/ppt/slides/slide32.xml" ContentType="application/vnd.openxmlformats-officedocument.presentationml.slide+xml"/>
  <Override PartName="/ppt/notesSlides/notesSlide32.xml" ContentType="application/vnd.openxmlformats-officedocument.presentationml.notesSlide+xml"/>
  <Override PartName="/ppt/slides/slide33.xml" ContentType="application/vnd.openxmlformats-officedocument.presentationml.slide+xml"/>
  <Override PartName="/ppt/notesSlides/notesSlide33.xml" ContentType="application/vnd.openxmlformats-officedocument.presentationml.notesSlide+xml"/>
  <Override PartName="/ppt/slides/slide34.xml" ContentType="application/vnd.openxmlformats-officedocument.presentationml.slide+xml"/>
  <Override PartName="/ppt/notesSlides/notesSlide34.xml" ContentType="application/vnd.openxmlformats-officedocument.presentationml.notesSlide+xml"/>
  <Override PartName="/ppt/slides/slide35.xml" ContentType="application/vnd.openxmlformats-officedocument.presentationml.slide+xml"/>
  <Override PartName="/ppt/notesSlides/notesSlide35.xml" ContentType="application/vnd.openxmlformats-officedocument.presentationml.notesSlide+xml"/>
  <Override PartName="/ppt/slides/slide36.xml" ContentType="application/vnd.openxmlformats-officedocument.presentationml.slide+xml"/>
  <Override PartName="/ppt/notesSlides/notesSlide36.xml" ContentType="application/vnd.openxmlformats-officedocument.presentationml.notesSlide+xml"/>
  <Override PartName="/ppt/slides/slide37.xml" ContentType="application/vnd.openxmlformats-officedocument.presentationml.slide+xml"/>
  <Override PartName="/ppt/notesSlides/notesSlide37.xml" ContentType="application/vnd.openxmlformats-officedocument.presentationml.notesSlide+xml"/>
  <Override PartName="/ppt/slides/slide38.xml" ContentType="application/vnd.openxmlformats-officedocument.presentationml.slide+xml"/>
  <Override PartName="/ppt/notesSlides/notesSlide38.xml" ContentType="application/vnd.openxmlformats-officedocument.presentationml.notesSlide+xml"/>
  <Override PartName="/ppt/slides/slide39.xml" ContentType="application/vnd.openxmlformats-officedocument.presentationml.slide+xml"/>
  <Override PartName="/ppt/notesSlides/notesSlide39.xml" ContentType="application/vnd.openxmlformats-officedocument.presentationml.notesSlide+xml"/>
  <Override PartName="/ppt/slides/slide40.xml" ContentType="application/vnd.openxmlformats-officedocument.presentationml.slide+xml"/>
  <Override PartName="/ppt/notesSlides/notesSlide40.xml" ContentType="application/vnd.openxmlformats-officedocument.presentationml.notesSlide+xml"/>
  <Override PartName="/ppt/slides/slide41.xml" ContentType="application/vnd.openxmlformats-officedocument.presentationml.slide+xml"/>
  <Override PartName="/ppt/notesSlides/notesSlide41.xml" ContentType="application/vnd.openxmlformats-officedocument.presentationml.notesSlide+xml"/>
  <Override PartName="/ppt/slides/slide42.xml" ContentType="application/vnd.openxmlformats-officedocument.presentationml.slide+xml"/>
  <Override PartName="/ppt/notesSlides/notesSlide42.xml" ContentType="application/vnd.openxmlformats-officedocument.presentationml.notesSlide+xml"/>
  <Override PartName="/ppt/slides/slide43.xml" ContentType="application/vnd.openxmlformats-officedocument.presentationml.slide+xml"/>
  <Override PartName="/ppt/notesSlides/notesSlide43.xml" ContentType="application/vnd.openxmlformats-officedocument.presentationml.notesSlide+xml"/>
  <Override PartName="/ppt/slides/slide44.xml" ContentType="application/vnd.openxmlformats-officedocument.presentationml.slide+xml"/>
  <Override PartName="/ppt/notesSlides/notesSlide44.xml" ContentType="application/vnd.openxmlformats-officedocument.presentationml.notesSlide+xml"/>
  <Override PartName="/ppt/slides/slide45.xml" ContentType="application/vnd.openxmlformats-officedocument.presentationml.slide+xml"/>
  <Override PartName="/ppt/notesSlides/notesSlide45.xml" ContentType="application/vnd.openxmlformats-officedocument.presentationml.notesSlide+xml"/>
  <Override PartName="/ppt/slides/slide46.xml" ContentType="application/vnd.openxmlformats-officedocument.presentationml.slide+xml"/>
  <Override PartName="/ppt/notesSlides/notesSlide46.xml" ContentType="application/vnd.openxmlformats-officedocument.presentationml.notesSlide+xml"/>
  <Override PartName="/ppt/slides/slide47.xml" ContentType="application/vnd.openxmlformats-officedocument.presentationml.slide+xml"/>
  <Override PartName="/ppt/notesSlides/notesSlide47.xml" ContentType="application/vnd.openxmlformats-officedocument.presentationml.notesSlide+xml"/>
  <Override PartName="/ppt/slides/slide48.xml" ContentType="application/vnd.openxmlformats-officedocument.presentationml.slide+xml"/>
  <Override PartName="/ppt/notesSlides/notesSlide48.xml" ContentType="application/vnd.openxmlformats-officedocument.presentationml.notesSlide+xml"/>
  <Override PartName="/ppt/slides/slide49.xml" ContentType="application/vnd.openxmlformats-officedocument.presentationml.slide+xml"/>
  <Override PartName="/ppt/notesSlides/notesSlide49.xml" ContentType="application/vnd.openxmlformats-officedocument.presentationml.notesSlide+xml"/>
  <Override PartName="/ppt/slides/slide50.xml" ContentType="application/vnd.openxmlformats-officedocument.presentationml.slide+xml"/>
  <Override PartName="/ppt/notesSlides/notesSlide50.xml" ContentType="application/vnd.openxmlformats-officedocument.presentationml.notesSlide+xml"/>
  <Override PartName="/ppt/slides/slide51.xml" ContentType="application/vnd.openxmlformats-officedocument.presentationml.slide+xml"/>
  <Override PartName="/ppt/notesSlides/notesSlide51.xml" ContentType="application/vnd.openxmlformats-officedocument.presentationml.notesSlide+xml"/>
  <Override PartName="/ppt/slides/slide52.xml" ContentType="application/vnd.openxmlformats-officedocument.presentationml.slide+xml"/>
  <Override PartName="/ppt/notesSlides/notesSlide52.xml" ContentType="application/vnd.openxmlformats-officedocument.presentationml.notesSlide+xml"/>
  <Override PartName="/ppt/slides/slide53.xml" ContentType="application/vnd.openxmlformats-officedocument.presentationml.slide+xml"/>
  <Override PartName="/ppt/notesSlides/notesSlide53.xml" ContentType="application/vnd.openxmlformats-officedocument.presentationml.notesSlide+xml"/>
  <Override PartName="/ppt/slides/slide54.xml" ContentType="application/vnd.openxmlformats-officedocument.presentationml.slide+xml"/>
  <Override PartName="/ppt/notesSlides/notesSlide54.xml" ContentType="application/vnd.openxmlformats-officedocument.presentationml.notesSlide+xml"/>
  <Override PartName="/ppt/slides/slide55.xml" ContentType="application/vnd.openxmlformats-officedocument.presentationml.slide+xml"/>
  <Override PartName="/ppt/notesSlides/notesSlide55.xml" ContentType="application/vnd.openxmlformats-officedocument.presentationml.notesSlide+xml"/>
  <Override PartName="/ppt/slides/slide56.xml" ContentType="application/vnd.openxmlformats-officedocument.presentationml.slide+xml"/>
  <Override PartName="/ppt/notesSlides/notesSlide56.xml" ContentType="application/vnd.openxmlformats-officedocument.presentationml.notesSlide+xml"/>
  <Override PartName="/ppt/slides/slide57.xml" ContentType="application/vnd.openxmlformats-officedocument.presentationml.slide+xml"/>
  <Override PartName="/ppt/notesSlides/notesSlide57.xml" ContentType="application/vnd.openxmlformats-officedocument.presentationml.notesSlide+xml"/>
  <Override PartName="/ppt/slides/slide58.xml" ContentType="application/vnd.openxmlformats-officedocument.presentationml.slide+xml"/>
  <Override PartName="/ppt/notesSlides/notesSlide58.xml" ContentType="application/vnd.openxmlformats-officedocument.presentationml.notesSlide+xml"/>
  <Override PartName="/ppt/slides/slide59.xml" ContentType="application/vnd.openxmlformats-officedocument.presentationml.slide+xml"/>
  <Override PartName="/ppt/notesSlides/notesSlide59.xml" ContentType="application/vnd.openxmlformats-officedocument.presentationml.notesSlide+xml"/>
  <Override PartName="/ppt/slides/slide60.xml" ContentType="application/vnd.openxmlformats-officedocument.presentationml.slide+xml"/>
  <Override PartName="/ppt/notesSlides/notesSlide60.xml" ContentType="application/vnd.openxmlformats-officedocument.presentationml.notesSlide+xml"/>
  <Override PartName="/ppt/slides/slide61.xml" ContentType="application/vnd.openxmlformats-officedocument.presentationml.slide+xml"/>
  <Override PartName="/ppt/notesSlides/notesSlide61.xml" ContentType="application/vnd.openxmlformats-officedocument.presentationml.notesSlide+xml"/>
  <Override PartName="/ppt/slides/slide62.xml" ContentType="application/vnd.openxmlformats-officedocument.presentationml.slide+xml"/>
  <Override PartName="/ppt/notesSlides/notesSlide62.xml" ContentType="application/vnd.openxmlformats-officedocument.presentationml.notesSlide+xml"/>
  <Override PartName="/ppt/slides/slide63.xml" ContentType="application/vnd.openxmlformats-officedocument.presentationml.slide+xml"/>
  <Override PartName="/ppt/notesSlides/notesSlide63.xml" ContentType="application/vnd.openxmlformats-officedocument.presentationml.notesSlide+xml"/>
  <Override PartName="/ppt/slides/slide64.xml" ContentType="application/vnd.openxmlformats-officedocument.presentationml.slide+xml"/>
  <Override PartName="/ppt/notesSlides/notesSlide64.xml" ContentType="application/vnd.openxmlformats-officedocument.presentationml.notesSlide+xml"/>
  <Override PartName="/ppt/slides/slide65.xml" ContentType="application/vnd.openxmlformats-officedocument.presentationml.slide+xml"/>
  <Override PartName="/ppt/notesSlides/notesSlide65.xml" ContentType="application/vnd.openxmlformats-officedocument.presentationml.notesSlide+xml"/>
  <Override PartName="/ppt/slides/slide66.xml" ContentType="application/vnd.openxmlformats-officedocument.presentationml.slide+xml"/>
  <Override PartName="/ppt/notesSlides/notesSlide66.xml" ContentType="application/vnd.openxmlformats-officedocument.presentationml.notesSlide+xml"/>
  <Override PartName="/ppt/slides/slide67.xml" ContentType="application/vnd.openxmlformats-officedocument.presentationml.slide+xml"/>
  <Override PartName="/ppt/notesSlides/notesSlide67.xml" ContentType="application/vnd.openxmlformats-officedocument.presentationml.notesSlide+xml"/>
  <Override PartName="/ppt/slides/slide68.xml" ContentType="application/vnd.openxmlformats-officedocument.presentationml.slide+xml"/>
  <Override PartName="/ppt/notesSlides/notesSlide68.xml" ContentType="application/vnd.openxmlformats-officedocument.presentationml.notesSlide+xml"/>
  <Override PartName="/ppt/slides/slide69.xml" ContentType="application/vnd.openxmlformats-officedocument.presentationml.slide+xml"/>
  <Override PartName="/ppt/notesSlides/notesSlide69.xml" ContentType="application/vnd.openxmlformats-officedocument.presentationml.notesSlide+xml"/>
  <Override PartName="/ppt/slides/slide70.xml" ContentType="application/vnd.openxmlformats-officedocument.presentationml.slide+xml"/>
  <Override PartName="/ppt/notesSlides/notesSlide70.xml" ContentType="application/vnd.openxmlformats-officedocument.presentationml.notesSlide+xml"/>
  <Override PartName="/ppt/slides/slide71.xml" ContentType="application/vnd.openxmlformats-officedocument.presentationml.slide+xml"/>
  <Override PartName="/ppt/notesSlides/notesSlide71.xml" ContentType="application/vnd.openxmlformats-officedocument.presentationml.notesSlide+xml"/>
  <Override PartName="/ppt/slides/slide72.xml" ContentType="application/vnd.openxmlformats-officedocument.presentationml.slide+xml"/>
  <Override PartName="/ppt/notesSlides/notesSlide72.xml" ContentType="application/vnd.openxmlformats-officedocument.presentationml.notesSlide+xml"/>
  <Override PartName="/ppt/slides/slide73.xml" ContentType="application/vnd.openxmlformats-officedocument.presentationml.slide+xml"/>
  <Override PartName="/ppt/notesSlides/notesSlide73.xml" ContentType="application/vnd.openxmlformats-officedocument.presentationml.notesSlide+xml"/>
  <Override PartName="/ppt/slides/slide74.xml" ContentType="application/vnd.openxmlformats-officedocument.presentationml.slide+xml"/>
  <Override PartName="/ppt/notesSlides/notesSlide74.xml" ContentType="application/vnd.openxmlformats-officedocument.presentationml.notesSlide+xml"/>
  <Override PartName="/ppt/slides/slide75.xml" ContentType="application/vnd.openxmlformats-officedocument.presentationml.slide+xml"/>
  <Override PartName="/ppt/notesSlides/notesSlide75.xml" ContentType="application/vnd.openxmlformats-officedocument.presentationml.notesSlide+xml"/>
  <Override PartName="/ppt/slides/slide76.xml" ContentType="application/vnd.openxmlformats-officedocument.presentationml.slide+xml"/>
  <Override PartName="/ppt/notesSlides/notesSlide76.xml" ContentType="application/vnd.openxmlformats-officedocument.presentationml.notesSlide+xml"/>
  <Override PartName="/ppt/slides/slide77.xml" ContentType="application/vnd.openxmlformats-officedocument.presentationml.slide+xml"/>
  <Override PartName="/ppt/notesSlides/notesSlide77.xml" ContentType="application/vnd.openxmlformats-officedocument.presentationml.notesSlide+xml"/>
  <Override PartName="/ppt/slides/slide78.xml" ContentType="application/vnd.openxmlformats-officedocument.presentationml.slide+xml"/>
  <Override PartName="/ppt/notesSlides/notesSlide78.xml" ContentType="application/vnd.openxmlformats-officedocument.presentationml.notesSlide+xml"/>
  <Override PartName="/ppt/slides/slide79.xml" ContentType="application/vnd.openxmlformats-officedocument.presentationml.slide+xml"/>
  <Override PartName="/ppt/notesSlides/notesSlide79.xml" ContentType="application/vnd.openxmlformats-officedocument.presentationml.notesSlide+xml"/>
  <Override PartName="/ppt/slides/slide80.xml" ContentType="application/vnd.openxmlformats-officedocument.presentationml.slide+xml"/>
  <Override PartName="/ppt/notesSlides/notesSlide80.xml" ContentType="application/vnd.openxmlformats-officedocument.presentationml.notesSlide+xml"/>
  <Override PartName="/ppt/slides/slide81.xml" ContentType="application/vnd.openxmlformats-officedocument.presentationml.slide+xml"/>
  <Override PartName="/ppt/notesSlides/notesSlide81.xml" ContentType="application/vnd.openxmlformats-officedocument.presentationml.notesSlide+xml"/>
  <Override PartName="/ppt/slides/slide82.xml" ContentType="application/vnd.openxmlformats-officedocument.presentationml.slide+xml"/>
  <Override PartName="/ppt/notesSlides/notesSlide82.xml" ContentType="application/vnd.openxmlformats-officedocument.presentationml.notesSlide+xml"/>
  <Override PartName="/ppt/slides/slide83.xml" ContentType="application/vnd.openxmlformats-officedocument.presentationml.slide+xml"/>
  <Override PartName="/ppt/notesSlides/notesSlide83.xml" ContentType="application/vnd.openxmlformats-officedocument.presentationml.notesSlide+xml"/>
  <Override PartName="/ppt/slides/slide84.xml" ContentType="application/vnd.openxmlformats-officedocument.presentationml.slide+xml"/>
  <Override PartName="/ppt/notesSlides/notesSlide84.xml" ContentType="application/vnd.openxmlformats-officedocument.presentationml.notesSlide+xml"/>
  <Override PartName="/ppt/slides/slide85.xml" ContentType="application/vnd.openxmlformats-officedocument.presentationml.slide+xml"/>
  <Override PartName="/ppt/notesSlides/notesSlide85.xml" ContentType="application/vnd.openxmlformats-officedocument.presentationml.notesSlide+xml"/>
  <Override PartName="/ppt/slides/slide86.xml" ContentType="application/vnd.openxmlformats-officedocument.presentationml.slide+xml"/>
  <Override PartName="/ppt/notesSlides/notesSlide86.xml" ContentType="application/vnd.openxmlformats-officedocument.presentationml.notesSlide+xml"/>
  <Override PartName="/ppt/slides/slide87.xml" ContentType="application/vnd.openxmlformats-officedocument.presentationml.slide+xml"/>
  <Override PartName="/ppt/notesSlides/notesSlide87.xml" ContentType="application/vnd.openxmlformats-officedocument.presentationml.notesSlide+xml"/>
  <Override PartName="/ppt/slides/slide88.xml" ContentType="application/vnd.openxmlformats-officedocument.presentationml.slide+xml"/>
  <Override PartName="/ppt/notesSlides/notesSlide88.xml" ContentType="application/vnd.openxmlformats-officedocument.presentationml.notesSlide+xml"/>
  <Override PartName="/ppt/slides/slide89.xml" ContentType="application/vnd.openxmlformats-officedocument.presentationml.slide+xml"/>
  <Override PartName="/ppt/notesSlides/notesSlide89.xml" ContentType="application/vnd.openxmlformats-officedocument.presentationml.notesSlide+xml"/>
  <Override PartName="/ppt/slides/slide90.xml" ContentType="application/vnd.openxmlformats-officedocument.presentationml.slide+xml"/>
  <Override PartName="/ppt/notesSlides/notesSlide90.xml" ContentType="application/vnd.openxmlformats-officedocument.presentationml.notesSlide+xml"/>
  <Override PartName="/ppt/slides/slide91.xml" ContentType="application/vnd.openxmlformats-officedocument.presentationml.slide+xml"/>
  <Override PartName="/ppt/notesSlides/notesSlide91.xml" ContentType="application/vnd.openxmlformats-officedocument.presentationml.notesSlide+xml"/>
  <Override PartName="/ppt/slides/slide92.xml" ContentType="application/vnd.openxmlformats-officedocument.presentationml.slide+xml"/>
  <Override PartName="/ppt/notesSlides/notesSlide92.xml" ContentType="application/vnd.openxmlformats-officedocument.presentationml.notesSlide+xml"/>
  <Override PartName="/ppt/slides/slide93.xml" ContentType="application/vnd.openxmlformats-officedocument.presentationml.slide+xml"/>
  <Override PartName="/ppt/notesSlides/notesSlide93.xml" ContentType="application/vnd.openxmlformats-officedocument.presentationml.notesSlide+xml"/>
  <Override PartName="/ppt/slides/slide94.xml" ContentType="application/vnd.openxmlformats-officedocument.presentationml.slide+xml"/>
  <Override PartName="/ppt/notesSlides/notesSlide94.xml" ContentType="application/vnd.openxmlformats-officedocument.presentationml.notesSlide+xml"/>
  <Override PartName="/ppt/slides/slide95.xml" ContentType="application/vnd.openxmlformats-officedocument.presentationml.slide+xml"/>
  <Override PartName="/ppt/notesSlides/notesSlide95.xml" ContentType="application/vnd.openxmlformats-officedocument.presentationml.notesSlide+xml"/>
  <Override PartName="/ppt/slides/slide96.xml" ContentType="application/vnd.openxmlformats-officedocument.presentationml.slide+xml"/>
  <Override PartName="/ppt/notesSlides/notesSlide96.xml" ContentType="application/vnd.openxmlformats-officedocument.presentationml.notesSlide+xml"/>
  <Override PartName="/ppt/slides/slide97.xml" ContentType="application/vnd.openxmlformats-officedocument.presentationml.slide+xml"/>
  <Override PartName="/ppt/notesSlides/notesSlide97.xml" ContentType="application/vnd.openxmlformats-officedocument.presentationml.notesSlide+xml"/>
  <Override PartName="/ppt/slides/slide98.xml" ContentType="application/vnd.openxmlformats-officedocument.presentationml.slide+xml"/>
  <Override PartName="/ppt/notesSlides/notesSlide98.xml" ContentType="application/vnd.openxmlformats-officedocument.presentationml.notesSlide+xml"/>
  <Override PartName="/ppt/slides/slide99.xml" ContentType="application/vnd.openxmlformats-officedocument.presentationml.slide+xml"/>
  <Override PartName="/ppt/notesSlides/notesSlide99.xml" ContentType="application/vnd.openxmlformats-officedocument.presentationml.notesSlide+xml"/>
  <Override PartName="/ppt/slides/slide100.xml" ContentType="application/vnd.openxmlformats-officedocument.presentationml.slide+xml"/>
  <Override PartName="/ppt/notesSlides/notesSlide100.xml" ContentType="application/vnd.openxmlformats-officedocument.presentationml.notesSlide+xml"/>
  <Override PartName="/ppt/slides/slide101.xml" ContentType="application/vnd.openxmlformats-officedocument.presentationml.slide+xml"/>
  <Override PartName="/ppt/notesSlides/notesSlide101.xml" ContentType="application/vnd.openxmlformats-officedocument.presentationml.notesSlide+xml"/>
  <Override PartName="/ppt/slides/slide102.xml" ContentType="application/vnd.openxmlformats-officedocument.presentationml.slide+xml"/>
  <Override PartName="/ppt/notesSlides/notesSlide102.xml" ContentType="application/vnd.openxmlformats-officedocument.presentationml.notesSlide+xml"/>
  <Override PartName="/ppt/slides/slide103.xml" ContentType="application/vnd.openxmlformats-officedocument.presentationml.slide+xml"/>
  <Override PartName="/ppt/notesSlides/notesSlide103.xml" ContentType="application/vnd.openxmlformats-officedocument.presentationml.notesSlide+xml"/>
  <Override PartName="/ppt/slides/slide104.xml" ContentType="application/vnd.openxmlformats-officedocument.presentationml.slide+xml"/>
  <Override PartName="/ppt/notesSlides/notesSlide104.xml" ContentType="application/vnd.openxmlformats-officedocument.presentationml.notesSlide+xml"/>
  <Override PartName="/ppt/slides/slide105.xml" ContentType="application/vnd.openxmlformats-officedocument.presentationml.slide+xml"/>
  <Override PartName="/ppt/notesSlides/notesSlide105.xml" ContentType="application/vnd.openxmlformats-officedocument.presentationml.notesSlide+xml"/>
  <Override PartName="/ppt/slides/slide106.xml" ContentType="application/vnd.openxmlformats-officedocument.presentationml.slide+xml"/>
  <Override PartName="/ppt/notesSlides/notesSlide106.xml" ContentType="application/vnd.openxmlformats-officedocument.presentationml.notesSlide+xml"/>
  <Override PartName="/ppt/slides/slide107.xml" ContentType="application/vnd.openxmlformats-officedocument.presentationml.slide+xml"/>
  <Override PartName="/ppt/notesSlides/notesSlide107.xml" ContentType="application/vnd.openxmlformats-officedocument.presentationml.notes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  <p:sldId id="287" r:id="rId34"/>
    <p:sldId id="288" r:id="rId35"/>
    <p:sldId id="289" r:id="rId36"/>
    <p:sldId id="290" r:id="rId37"/>
    <p:sldId id="291" r:id="rId38"/>
    <p:sldId id="292" r:id="rId39"/>
    <p:sldId id="293" r:id="rId40"/>
    <p:sldId id="294" r:id="rId41"/>
    <p:sldId id="295" r:id="rId42"/>
    <p:sldId id="296" r:id="rId43"/>
    <p:sldId id="297" r:id="rId44"/>
    <p:sldId id="298" r:id="rId45"/>
    <p:sldId id="299" r:id="rId46"/>
    <p:sldId id="300" r:id="rId47"/>
    <p:sldId id="301" r:id="rId48"/>
    <p:sldId id="302" r:id="rId49"/>
    <p:sldId id="303" r:id="rId50"/>
    <p:sldId id="304" r:id="rId51"/>
    <p:sldId id="305" r:id="rId52"/>
    <p:sldId id="306" r:id="rId53"/>
    <p:sldId id="307" r:id="rId54"/>
    <p:sldId id="308" r:id="rId55"/>
    <p:sldId id="309" r:id="rId56"/>
    <p:sldId id="310" r:id="rId57"/>
    <p:sldId id="311" r:id="rId58"/>
    <p:sldId id="312" r:id="rId59"/>
    <p:sldId id="313" r:id="rId60"/>
    <p:sldId id="314" r:id="rId61"/>
    <p:sldId id="315" r:id="rId62"/>
    <p:sldId id="316" r:id="rId63"/>
    <p:sldId id="317" r:id="rId64"/>
    <p:sldId id="318" r:id="rId65"/>
    <p:sldId id="319" r:id="rId66"/>
    <p:sldId id="320" r:id="rId67"/>
    <p:sldId id="321" r:id="rId68"/>
    <p:sldId id="322" r:id="rId69"/>
    <p:sldId id="323" r:id="rId70"/>
    <p:sldId id="324" r:id="rId71"/>
    <p:sldId id="325" r:id="rId72"/>
    <p:sldId id="326" r:id="rId73"/>
    <p:sldId id="327" r:id="rId74"/>
    <p:sldId id="328" r:id="rId75"/>
    <p:sldId id="329" r:id="rId76"/>
    <p:sldId id="330" r:id="rId77"/>
    <p:sldId id="331" r:id="rId78"/>
    <p:sldId id="332" r:id="rId79"/>
    <p:sldId id="333" r:id="rId80"/>
    <p:sldId id="334" r:id="rId81"/>
    <p:sldId id="335" r:id="rId82"/>
    <p:sldId id="336" r:id="rId83"/>
    <p:sldId id="337" r:id="rId84"/>
    <p:sldId id="338" r:id="rId85"/>
    <p:sldId id="339" r:id="rId86"/>
    <p:sldId id="340" r:id="rId87"/>
    <p:sldId id="341" r:id="rId88"/>
    <p:sldId id="342" r:id="rId89"/>
    <p:sldId id="343" r:id="rId90"/>
    <p:sldId id="344" r:id="rId91"/>
    <p:sldId id="345" r:id="rId92"/>
    <p:sldId id="346" r:id="rId93"/>
    <p:sldId id="347" r:id="rId94"/>
    <p:sldId id="348" r:id="rId95"/>
    <p:sldId id="349" r:id="rId96"/>
    <p:sldId id="350" r:id="rId97"/>
    <p:sldId id="351" r:id="rId98"/>
    <p:sldId id="352" r:id="rId99"/>
    <p:sldId id="353" r:id="rId100"/>
    <p:sldId id="354" r:id="rId101"/>
    <p:sldId id="355" r:id="rId102"/>
    <p:sldId id="356" r:id="rId103"/>
    <p:sldId id="357" r:id="rId104"/>
    <p:sldId id="358" r:id="rId105"/>
    <p:sldId id="359" r:id="rId106"/>
    <p:sldId id="360" r:id="rId107"/>
    <p:sldId id="361" r:id="rId108"/>
    <p:sldId id="362" r:id="rId10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slide" Target="slides/slide32.xml"/>
  <Relationship Id="rId35" Type="http://schemas.openxmlformats.org/officeDocument/2006/relationships/slide" Target="slides/slide33.xml"/>
  <Relationship Id="rId36" Type="http://schemas.openxmlformats.org/officeDocument/2006/relationships/slide" Target="slides/slide34.xml"/>
  <Relationship Id="rId37" Type="http://schemas.openxmlformats.org/officeDocument/2006/relationships/slide" Target="slides/slide35.xml"/>
  <Relationship Id="rId38" Type="http://schemas.openxmlformats.org/officeDocument/2006/relationships/slide" Target="slides/slide36.xml"/>
  <Relationship Id="rId39" Type="http://schemas.openxmlformats.org/officeDocument/2006/relationships/slide" Target="slides/slide37.xml"/>
  <Relationship Id="rId40" Type="http://schemas.openxmlformats.org/officeDocument/2006/relationships/slide" Target="slides/slide38.xml"/>
  <Relationship Id="rId41" Type="http://schemas.openxmlformats.org/officeDocument/2006/relationships/slide" Target="slides/slide39.xml"/>
  <Relationship Id="rId42" Type="http://schemas.openxmlformats.org/officeDocument/2006/relationships/slide" Target="slides/slide40.xml"/>
  <Relationship Id="rId43" Type="http://schemas.openxmlformats.org/officeDocument/2006/relationships/slide" Target="slides/slide41.xml"/>
  <Relationship Id="rId44" Type="http://schemas.openxmlformats.org/officeDocument/2006/relationships/slide" Target="slides/slide42.xml"/>
  <Relationship Id="rId45" Type="http://schemas.openxmlformats.org/officeDocument/2006/relationships/slide" Target="slides/slide43.xml"/>
  <Relationship Id="rId46" Type="http://schemas.openxmlformats.org/officeDocument/2006/relationships/slide" Target="slides/slide44.xml"/>
  <Relationship Id="rId47" Type="http://schemas.openxmlformats.org/officeDocument/2006/relationships/slide" Target="slides/slide45.xml"/>
  <Relationship Id="rId48" Type="http://schemas.openxmlformats.org/officeDocument/2006/relationships/slide" Target="slides/slide46.xml"/>
  <Relationship Id="rId49" Type="http://schemas.openxmlformats.org/officeDocument/2006/relationships/slide" Target="slides/slide47.xml"/>
  <Relationship Id="rId50" Type="http://schemas.openxmlformats.org/officeDocument/2006/relationships/slide" Target="slides/slide48.xml"/>
  <Relationship Id="rId51" Type="http://schemas.openxmlformats.org/officeDocument/2006/relationships/slide" Target="slides/slide49.xml"/>
  <Relationship Id="rId52" Type="http://schemas.openxmlformats.org/officeDocument/2006/relationships/slide" Target="slides/slide50.xml"/>
  <Relationship Id="rId53" Type="http://schemas.openxmlformats.org/officeDocument/2006/relationships/slide" Target="slides/slide51.xml"/>
  <Relationship Id="rId54" Type="http://schemas.openxmlformats.org/officeDocument/2006/relationships/slide" Target="slides/slide52.xml"/>
  <Relationship Id="rId55" Type="http://schemas.openxmlformats.org/officeDocument/2006/relationships/slide" Target="slides/slide53.xml"/>
  <Relationship Id="rId56" Type="http://schemas.openxmlformats.org/officeDocument/2006/relationships/slide" Target="slides/slide54.xml"/>
  <Relationship Id="rId57" Type="http://schemas.openxmlformats.org/officeDocument/2006/relationships/slide" Target="slides/slide55.xml"/>
  <Relationship Id="rId58" Type="http://schemas.openxmlformats.org/officeDocument/2006/relationships/slide" Target="slides/slide56.xml"/>
  <Relationship Id="rId59" Type="http://schemas.openxmlformats.org/officeDocument/2006/relationships/slide" Target="slides/slide57.xml"/>
  <Relationship Id="rId60" Type="http://schemas.openxmlformats.org/officeDocument/2006/relationships/slide" Target="slides/slide58.xml"/>
  <Relationship Id="rId61" Type="http://schemas.openxmlformats.org/officeDocument/2006/relationships/slide" Target="slides/slide59.xml"/>
  <Relationship Id="rId62" Type="http://schemas.openxmlformats.org/officeDocument/2006/relationships/slide" Target="slides/slide60.xml"/>
  <Relationship Id="rId63" Type="http://schemas.openxmlformats.org/officeDocument/2006/relationships/slide" Target="slides/slide61.xml"/>
  <Relationship Id="rId64" Type="http://schemas.openxmlformats.org/officeDocument/2006/relationships/slide" Target="slides/slide62.xml"/>
  <Relationship Id="rId65" Type="http://schemas.openxmlformats.org/officeDocument/2006/relationships/slide" Target="slides/slide63.xml"/>
  <Relationship Id="rId66" Type="http://schemas.openxmlformats.org/officeDocument/2006/relationships/slide" Target="slides/slide64.xml"/>
  <Relationship Id="rId67" Type="http://schemas.openxmlformats.org/officeDocument/2006/relationships/slide" Target="slides/slide65.xml"/>
  <Relationship Id="rId68" Type="http://schemas.openxmlformats.org/officeDocument/2006/relationships/slide" Target="slides/slide66.xml"/>
  <Relationship Id="rId69" Type="http://schemas.openxmlformats.org/officeDocument/2006/relationships/slide" Target="slides/slide67.xml"/>
  <Relationship Id="rId70" Type="http://schemas.openxmlformats.org/officeDocument/2006/relationships/slide" Target="slides/slide68.xml"/>
  <Relationship Id="rId71" Type="http://schemas.openxmlformats.org/officeDocument/2006/relationships/slide" Target="slides/slide69.xml"/>
  <Relationship Id="rId72" Type="http://schemas.openxmlformats.org/officeDocument/2006/relationships/slide" Target="slides/slide70.xml"/>
  <Relationship Id="rId73" Type="http://schemas.openxmlformats.org/officeDocument/2006/relationships/slide" Target="slides/slide71.xml"/>
  <Relationship Id="rId74" Type="http://schemas.openxmlformats.org/officeDocument/2006/relationships/slide" Target="slides/slide72.xml"/>
  <Relationship Id="rId75" Type="http://schemas.openxmlformats.org/officeDocument/2006/relationships/slide" Target="slides/slide73.xml"/>
  <Relationship Id="rId76" Type="http://schemas.openxmlformats.org/officeDocument/2006/relationships/slide" Target="slides/slide74.xml"/>
  <Relationship Id="rId77" Type="http://schemas.openxmlformats.org/officeDocument/2006/relationships/slide" Target="slides/slide75.xml"/>
  <Relationship Id="rId78" Type="http://schemas.openxmlformats.org/officeDocument/2006/relationships/slide" Target="slides/slide76.xml"/>
  <Relationship Id="rId79" Type="http://schemas.openxmlformats.org/officeDocument/2006/relationships/slide" Target="slides/slide77.xml"/>
  <Relationship Id="rId80" Type="http://schemas.openxmlformats.org/officeDocument/2006/relationships/slide" Target="slides/slide78.xml"/>
  <Relationship Id="rId81" Type="http://schemas.openxmlformats.org/officeDocument/2006/relationships/slide" Target="slides/slide79.xml"/>
  <Relationship Id="rId82" Type="http://schemas.openxmlformats.org/officeDocument/2006/relationships/slide" Target="slides/slide80.xml"/>
  <Relationship Id="rId83" Type="http://schemas.openxmlformats.org/officeDocument/2006/relationships/slide" Target="slides/slide81.xml"/>
  <Relationship Id="rId84" Type="http://schemas.openxmlformats.org/officeDocument/2006/relationships/slide" Target="slides/slide82.xml"/>
  <Relationship Id="rId85" Type="http://schemas.openxmlformats.org/officeDocument/2006/relationships/slide" Target="slides/slide83.xml"/>
  <Relationship Id="rId86" Type="http://schemas.openxmlformats.org/officeDocument/2006/relationships/slide" Target="slides/slide84.xml"/>
  <Relationship Id="rId87" Type="http://schemas.openxmlformats.org/officeDocument/2006/relationships/slide" Target="slides/slide85.xml"/>
  <Relationship Id="rId88" Type="http://schemas.openxmlformats.org/officeDocument/2006/relationships/slide" Target="slides/slide86.xml"/>
  <Relationship Id="rId89" Type="http://schemas.openxmlformats.org/officeDocument/2006/relationships/slide" Target="slides/slide87.xml"/>
  <Relationship Id="rId90" Type="http://schemas.openxmlformats.org/officeDocument/2006/relationships/slide" Target="slides/slide88.xml"/>
  <Relationship Id="rId91" Type="http://schemas.openxmlformats.org/officeDocument/2006/relationships/slide" Target="slides/slide89.xml"/>
  <Relationship Id="rId92" Type="http://schemas.openxmlformats.org/officeDocument/2006/relationships/slide" Target="slides/slide90.xml"/>
  <Relationship Id="rId93" Type="http://schemas.openxmlformats.org/officeDocument/2006/relationships/slide" Target="slides/slide91.xml"/>
  <Relationship Id="rId94" Type="http://schemas.openxmlformats.org/officeDocument/2006/relationships/slide" Target="slides/slide92.xml"/>
  <Relationship Id="rId95" Type="http://schemas.openxmlformats.org/officeDocument/2006/relationships/slide" Target="slides/slide93.xml"/>
  <Relationship Id="rId96" Type="http://schemas.openxmlformats.org/officeDocument/2006/relationships/slide" Target="slides/slide94.xml"/>
  <Relationship Id="rId97" Type="http://schemas.openxmlformats.org/officeDocument/2006/relationships/slide" Target="slides/slide95.xml"/>
  <Relationship Id="rId98" Type="http://schemas.openxmlformats.org/officeDocument/2006/relationships/slide" Target="slides/slide96.xml"/>
  <Relationship Id="rId99" Type="http://schemas.openxmlformats.org/officeDocument/2006/relationships/slide" Target="slides/slide97.xml"/>
  <Relationship Id="rId100" Type="http://schemas.openxmlformats.org/officeDocument/2006/relationships/slide" Target="slides/slide98.xml"/>
  <Relationship Id="rId101" Type="http://schemas.openxmlformats.org/officeDocument/2006/relationships/slide" Target="slides/slide99.xml"/>
  <Relationship Id="rId102" Type="http://schemas.openxmlformats.org/officeDocument/2006/relationships/slide" Target="slides/slide100.xml"/>
  <Relationship Id="rId103" Type="http://schemas.openxmlformats.org/officeDocument/2006/relationships/slide" Target="slides/slide101.xml"/>
  <Relationship Id="rId104" Type="http://schemas.openxmlformats.org/officeDocument/2006/relationships/slide" Target="slides/slide102.xml"/>
  <Relationship Id="rId105" Type="http://schemas.openxmlformats.org/officeDocument/2006/relationships/slide" Target="slides/slide103.xml"/>
  <Relationship Id="rId106" Type="http://schemas.openxmlformats.org/officeDocument/2006/relationships/slide" Target="slides/slide104.xml"/>
  <Relationship Id="rId107" Type="http://schemas.openxmlformats.org/officeDocument/2006/relationships/slide" Target="slides/slide105.xml"/>
  <Relationship Id="rId108" Type="http://schemas.openxmlformats.org/officeDocument/2006/relationships/slide" Target="slides/slide106.xml"/>
  <Relationship Id="rId109" Type="http://schemas.openxmlformats.org/officeDocument/2006/relationships/slide" Target="slides/slide107.xml"/>
  <Relationship Id="rId110" Type="http://schemas.openxmlformats.org/officeDocument/2006/relationships/presProps" Target="presProps.xml"/>
  <Relationship Id="rId111" Type="http://schemas.openxmlformats.org/officeDocument/2006/relationships/viewProps" Target="viewProps.xml"/>
  <Relationship Id="rId112" Type="http://schemas.openxmlformats.org/officeDocument/2006/relationships/tableStyles" Target="tableStyles.xml"/>
</Relationships>

</file>

<file path=ppt/notesSlides/notesSlide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ோ, உனக்கு இனத்தாளாயிருக்கிற எலிசபெத்தும் தன் முதிர்வயதிலே ஒரு புத்திரனைக் கர்ப்பந்தரித்திருக்கிறாள்; மலடியென்னப்பட்ட அவளுக்கு இது ஆறாம் மாதம்.]]></a:t>
            </a:r>
          </a:p>
        </p:txBody>
      </p:sp>
    </p:spTree>
  </p:cSld>
</p:notes>
</file>

<file path=ppt/notesSlides/notesSlide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இதோ, உனக்கு இனத்தாளாயிருக்கிற எலிசபெத்தும் தன் முதிர்வயதிலே ஒரு புத்திரனைக் கர்ப்பந்தரித்திருக்கிறாள்; மலடியென்னப்பட்ட அவளுக்கு இது ஆறாம் மாதம்.]]></a:t>
            </a:r>
          </a:p>
        </p:txBody>
      </p:sp>
    </p:spTree>
  </p:cSld>
</p:notes>
</file>

<file path=ppt/notesSlides/notesSlide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தேவனாலே கூடாத காரியம் ஒன்றுமில்லை என்றான்.]]></a:t>
            </a:r>
          </a:p>
        </p:txBody>
      </p:sp>
    </p:spTree>
  </p:cSld>
</p:notes>
</file>

<file path=ppt/notesSlides/notesSlide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மரியாள்: இதோ, நான் ஆண்டவருக்கு அடிமை, உம்முடைய வார்த்தையின்படி எனக்கு ஆகக்கடவது என்றாள். அப்பொழுது தேவதூதன் அவளிடத்திலிருந்து போய்விட்டான்.]]></a:t>
            </a:r>
          </a:p>
        </p:txBody>
      </p:sp>
    </p:spTree>
  </p:cSld>
</p:notes>
</file>

<file path=ppt/notesSlides/notesSlide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அதற்கு மரியாள்: இதோ, நான் ஆண்டவருக்கு அடிமை, உம்முடைய வார்த்தையின்படி எனக்கு ஆகக்கடவது என்றாள். அப்பொழுது தேவதூதன் அவளிடத்திலிருந்து போய்விட்டான்.]]></a:t>
            </a:r>
          </a:p>
        </p:txBody>
      </p:sp>
    </p:spTree>
  </p:cSld>
</p:notes>
</file>

<file path=ppt/notesSlides/notesSlide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அந்நாட்களில் மரியாள் எழுந்து, மலைநாட்டிலே யூதாவிலுள்ள ஒரு பட்டணத்திற்குத் தீவிரமாய்ப் போய்,]]></a:t>
            </a:r>
          </a:p>
        </p:txBody>
      </p:sp>
    </p:spTree>
  </p:cSld>
</p:notes>
</file>

<file path=ppt/notesSlides/notesSlide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சகரியாவின் வீட்டுக்குள் பிரவேசித்து, எலிசபெத்தை வாழ்த்தினாள்.]]></a:t>
            </a:r>
          </a:p>
        </p:txBody>
      </p:sp>
    </p:spTree>
  </p:cSld>
</p:notes>
</file>

<file path=ppt/notesSlides/notesSlide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லிசபெத்து மரியாளுடைய வாழ்த்துதலைக் கேட்டபொழுது, அவளுடைய வயிற்றிலிருந்த பிள்ளை துள்ளிற்று; எலிசபெத்து பரிசுத்த ஆவியினால் நிரப்பப்பட்டு,]]></a:t>
            </a:r>
          </a:p>
        </p:txBody>
      </p:sp>
    </p:spTree>
  </p:cSld>
</p:notes>
</file>

<file path=ppt/notesSlides/notesSlide1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எலிசபெத்து மரியாளுடைய வாழ்த்துதலைக் கேட்டபொழுது, அவளுடைய வயிற்றிலிருந்த பிள்ளை துள்ளிற்று; எலிசபெத்து பரிசுத்த ஆவியினால் நிரப்பப்பட்டு,]]></a:t>
            </a:r>
          </a:p>
        </p:txBody>
      </p:sp>
    </p:spTree>
  </p:cSld>
</p:notes>
</file>

<file path=ppt/notesSlides/notesSlide1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உரத்தசத்தமாய்: ஸ்திரீகளுக்குள்ளே நீ ஆசீர்வதிக்கப்பட்டவள், உன் கர்ப்பத்தின் கனியும் ஆசீர்வதிக்கப்பட்டது.]]></a:t>
            </a:r>
          </a:p>
        </p:txBody>
      </p:sp>
    </p:spTree>
  </p:cSld>
</p:notes>
</file>

<file path=ppt/notesSlides/notesSlide1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மகா கனம்பொருந்திய தெயோப்பிலுவே, நாங்கள் முழுநிச்சயமாய் நம்புகிற சங்கதிகளை,]]></a:t>
            </a:r>
          </a:p>
        </p:txBody>
      </p:sp>
    </p:spTree>
  </p:cSld>
</p:notes>
</file>

<file path=ppt/notesSlides/notesSlide1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என் ஆண்டவருடைய தாயார் என்னிடத்தில் வந்தது எனக்கு எதினால் கிடைத்தது,]]></a:t>
            </a:r>
          </a:p>
        </p:txBody>
      </p:sp>
    </p:spTree>
  </p:cSld>
</p:notes>
</file>

<file path=ppt/notesSlides/notesSlide1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ஆரம்பமுதல் கண்ணாரக்கண்டு வசனத்தைப் போதித்தவர்கள் எங்களுக்கு ஒப்புவித்தபடியே அவைகளைக்குறித்துச் சரித்திரம் எழுத அநேகம்பேர் ஏற்பட்டபடியினால்,]]></a:t>
            </a:r>
          </a:p>
        </p:txBody>
      </p:sp>
    </p:spTree>
  </p:cSld>
</p:notes>
</file>

<file path=ppt/notesSlides/notesSlide1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இதோ, நீ வாழ்த்தின சத்தம் என் காதில் விழுந்தவுடனே, என் வயிற்றிலுள்ள பிள்ளை களிப்பாய்த் துள்ளிற்று.]]></a:t>
            </a:r>
          </a:p>
        </p:txBody>
      </p:sp>
    </p:spTree>
  </p:cSld>
</p:notes>
</file>

<file path=ppt/notesSlides/notesSlide1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ிமுதல் எல்லாவற்றையும் திட்டமாய் விசாரித்தறிந்த நானும் உமக்கு உபதேசிக்கப்பட்ட விசேஷங்களின் நிச்சயத்தை நீர் அறியவேண்டுமென்று,]]></a:t>
            </a:r>
          </a:p>
        </p:txBody>
      </p:sp>
    </p:spTree>
  </p:cSld>
</p:notes>
</file>

<file path=ppt/notesSlides/notesSlide1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ஆதிமுதல் எல்லாவற்றையும் திட்டமாய் விசாரித்தறிந்த நானும் உமக்கு உபதேசிக்கப்பட்ட விசேஷங்களின் நிச்சயத்தை நீர் அறியவேண்டுமென்று,]]></a:t>
            </a:r>
          </a:p>
        </p:txBody>
      </p:sp>
    </p:spTree>
  </p:cSld>
</p:notes>
</file>

<file path=ppt/notesSlides/notesSlide1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விசுவாசித்தவளே பாக்கியவதி, கர்த்தராலே அவளுக்குச் சொல்லப்பட்டவைகள் அவளுக்கு நிறைவேறும் என்றாள்.]]></a:t>
            </a:r>
          </a:p>
        </p:txBody>
      </p:sp>
    </p:spTree>
  </p:cSld>
</p:notes>
</file>

<file path=ppt/notesSlides/notesSlide1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அவைகளை ஒழுங்காய் உமக்கு எழுதுவது எனக்கு நலமாய்த் தோன்றிற்று.]]></a:t>
            </a:r>
          </a:p>
        </p:txBody>
      </p:sp>
    </p:spTree>
  </p:cSld>
</p:notes>
</file>

<file path=ppt/notesSlides/notesSlide2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அப்பொழுது மரியாள்: என் ஆத்துமா கர்த்தரை மகிமைப்படுத்துகிறது,]]></a:t>
            </a:r>
          </a:p>
        </p:txBody>
      </p:sp>
    </p:spTree>
  </p:cSld>
</p:notes>
</file>

<file path=ppt/notesSlides/notesSlide2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ேயா தேசத்தின் ராஜாவாகிய ஏரோதின் நாட்களில், அபியா என்னும் ஆசாரிய வகுப்பில் சகரியா என்னும் பேர்கொண்ட ஆசாரியன் ஒருவன் இருந்தான். அவன் மனைவி ஆரோனுடைய குமாரத்திகளில் ஒருத்தி, அவள் பேர் எலிசபெத்து.]]></a:t>
            </a:r>
          </a:p>
        </p:txBody>
      </p:sp>
    </p:spTree>
  </p:cSld>
</p:notes>
</file>

<file path=ppt/notesSlides/notesSlide2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யூதேயா தேசத்தின் ராஜாவாகிய ஏரோதின் நாட்களில், அபியா என்னும் ஆசாரிய வகுப்பில் சகரியா என்னும் பேர்கொண்ட ஆசாரியன் ஒருவன் இருந்தான். அவன் மனைவி ஆரோனுடைய குமாரத்திகளில் ஒருத்தி, அவள் பேர் எலிசபெத்து.]]></a:t>
            </a:r>
          </a:p>
        </p:txBody>
      </p:sp>
    </p:spTree>
  </p:cSld>
</p:notes>
</file>

<file path=ppt/notesSlides/notesSlide2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என் ஆவி என் இரட்சகராகிய தேவனில் களிகூருகிறது.]]></a:t>
            </a:r>
          </a:p>
        </p:txBody>
      </p:sp>
    </p:spTree>
  </p:cSld>
</p:notes>
</file>

<file path=ppt/notesSlides/notesSlide2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தம்முடைய அடிமையின் தாழ்மையை நோக்கிப்பார்த்தார்; இதோ, இதுமுதல் எல்லாச் சந்ததிகளும் என்னைப் பாக்கியவதி என்பார்கள்.]]></a:t>
            </a:r>
          </a:p>
        </p:txBody>
      </p:sp>
    </p:spTree>
  </p:cSld>
</p:notes>
</file>

<file path=ppt/notesSlides/notesSlide2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அவர் தம்முடைய அடிமையின் தாழ்மையை நோக்கிப்பார்த்தார்; இதோ, இதுமுதல் எல்லாச் சந்ததிகளும் என்னைப் பாக்கியவதி என்பார்கள்.]]></a:t>
            </a:r>
          </a:p>
        </p:txBody>
      </p:sp>
    </p:spTree>
  </p:cSld>
</p:notes>
</file>

<file path=ppt/notesSlides/notesSlide2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வல்லமையுடையவர் மகிமையானவைகளை எனக்குச் செய்தார்; அவருடைய நாமம் பரிசுத்தமுள்ளது.]]></a:t>
            </a:r>
          </a:p>
        </p:txBody>
      </p:sp>
    </p:spTree>
  </p:cSld>
</p:notes>
</file>

<file path=ppt/notesSlides/notesSlide2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அவருடைய இரக்கம் அவருக்குப் பயந்திருக்கிறவர்களுக்குத் தலைமுறை தலைமுறைக்குமுள்ளது.]]></a:t>
            </a:r>
          </a:p>
        </p:txBody>
      </p:sp>
    </p:spTree>
  </p:cSld>
</p:notes>
</file>

<file path=ppt/notesSlides/notesSlide2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ம்முடைய புயத்தினாலே பராக்கிரமஞ்செய்தார்; இருதயசிந்தையில் அகந்தையுள்ளவர்களைச் சிதறடித்தார்.]]></a:t>
            </a:r>
          </a:p>
        </p:txBody>
      </p:sp>
    </p:spTree>
  </p:cSld>
</p:notes>
</file>

<file path=ppt/notesSlides/notesSlide2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தம்முடைய புயத்தினாலே பராக்கிரமஞ்செய்தார்; இருதயசிந்தையில் அகந்தையுள்ளவர்களைச் சிதறடித்தார்.]]></a:t>
            </a:r>
          </a:p>
        </p:txBody>
      </p:sp>
    </p:spTree>
  </p:cSld>
</p:notes>
</file>

<file path=ppt/notesSlides/notesSlide3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பலவான்களை ஆசனங்களிலிருந்து தள்ளி, தாழ்மையானவர்களை உயர்த்தினார்.]]></a:t>
            </a:r>
          </a:p>
        </p:txBody>
      </p:sp>
    </p:spTree>
  </p:cSld>
</p:notes>
</file>

<file path=ppt/notesSlides/notesSlide3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அவர்கள் இருவரும் கர்த்தரிட்ட சகல கற்பனைகளின்படியேயும் நியமங்களின்படியேயும் குற்றமற்றவர்களாய் நடந்து, தேவனுக்கு முன்பாக நீதியுள்ளவர்களாயிருந்தார்கள்.]]></a:t>
            </a:r>
          </a:p>
        </p:txBody>
      </p:sp>
    </p:spTree>
  </p:cSld>
</p:notes>
</file>

<file path=ppt/notesSlides/notesSlide3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பசியுள்ளவர்களை நன்மைகளினால் நிரப்பி, ஐசுவரியமுள்ளவர்களை வெறுமையாய் அனுப்பிவிட்டார்.]]></a:t>
            </a:r>
          </a:p>
        </p:txBody>
      </p:sp>
    </p:spTree>
  </p:cSld>
</p:notes>
</file>

<file path=ppt/notesSlides/notesSlide3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எலிசபெத்து மலடியாயிருந்தபடியினால், அவர்களுக்குப் பிள்ளையில்லாதிருந்தது; இருவரும் வயதுசென்றவர்களாயும் இருந்தார்கள்.]]></a:t>
            </a:r>
          </a:p>
        </p:txBody>
      </p:sp>
    </p:spTree>
  </p:cSld>
</p:notes>
</file>

<file path=ppt/notesSlides/notesSlide3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அப்படியிருக்க, அவன் தன் ஆசாரிய வகுப்பின் முறைப்படி தேவசந்நிதியிலே ஆசாரிய ஊழியம் செய்துவருகிற காலத்தில்,]]></a:t>
            </a:r>
          </a:p>
        </p:txBody>
      </p:sp>
    </p:spTree>
  </p:cSld>
</p:notes>
</file>

<file path=ppt/notesSlides/notesSlide3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ஆசாரிய ஊழிய முறைமையின்படி, அவன் தேவாலயத்துக்குள் பிரவேசித்துத் தூபங்காட்டுகிறதற்குச் சீட்டைப் பெற்றான்.]]></a:t>
            </a:r>
          </a:p>
        </p:txBody>
      </p:sp>
    </p:spTree>
  </p:cSld>
</p:notes>
</file>

<file path=ppt/notesSlides/notesSlide3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தூபங்காட்டுகிற வேளையிலே ஜனங்களெல்லாரும் கூட்டமாய் வெளியே ஜெபம்பண்ணிக்கொண்டிருந்தார்கள்.]]></a:t>
            </a:r>
          </a:p>
        </p:txBody>
      </p:sp>
    </p:spTree>
  </p:cSld>
</p:notes>
</file>

<file path=ppt/notesSlides/notesSlide3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அப்பொழுது கர்த்தருடைய தூதன் ஒருவன் தூபபீடத்தின் வலது பக்கத்திலே நின்று அவருக்குத் தரிசனமானான்.]]></a:t>
            </a:r>
          </a:p>
        </p:txBody>
      </p:sp>
    </p:spTree>
  </p:cSld>
</p:notes>
</file>

<file path=ppt/notesSlides/notesSlide3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சகரியா அவனைக்கண்டு கலங்கி, பயமடைந்தான்.]]></a:t>
            </a:r>
          </a:p>
        </p:txBody>
      </p:sp>
    </p:spTree>
  </p:cSld>
</p:notes>
</file>

<file path=ppt/notesSlides/notesSlide3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ன் அவனை நோக்கி: சகரியாவே, பயப்படாதே, உன் வேண்டுதல் கேட்கப்பட்டது, உன் மனைவியாகிய எலிசபெத்து உனக்கு ஒரு குமாரனைப் பெறுவாள், அவனுக்கு யோவான் என்று பேரிடுவாயாக.]]></a:t>
            </a:r>
          </a:p>
        </p:txBody>
      </p:sp>
    </p:spTree>
  </p:cSld>
</p:notes>
</file>

<file path=ppt/notesSlides/notesSlide4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தூதன் அவனை நோக்கி: சகரியாவே, பயப்படாதே, உன் வேண்டுதல் கேட்கப்பட்டது, உன் மனைவியாகிய எலிசபெத்து உனக்கு ஒரு குமாரனைப் பெறுவாள், அவனுக்கு யோவான் என்று பேரிடுவாயாக.]]></a:t>
            </a:r>
          </a:p>
        </p:txBody>
      </p:sp>
    </p:spTree>
  </p:cSld>
</p:notes>
</file>

<file path=ppt/notesSlides/notesSlide4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உனக்குச் சந்தோஷமும் மகிழ்ச்சியும் உண்டாகும், அவன் பிறப்பினிமித்தம் அநேகர் சந்தோஷப்படுவார்கள்.]]></a:t>
            </a:r>
          </a:p>
        </p:txBody>
      </p:sp>
    </p:spTree>
  </p:cSld>
</p:notes>
</file>

<file path=ppt/notesSlides/notesSlide4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ர்த்தருக்கு முன்பாகப் பெரியவனாயிருப்பான், திராட்சரசமும் மதுவும் குடியான், தன் தாயின் வயிற்றிலிருக்கும்போதே பரிசுத்த ஆவியினால் நிரப்பப்பட்டிருப்பான்.]]></a:t>
            </a:r>
          </a:p>
        </p:txBody>
      </p:sp>
    </p:spTree>
  </p:cSld>
</p:notes>
</file>

<file path=ppt/notesSlides/notesSlide4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அவன் கர்த்தருக்கு முன்பாகப் பெரியவனாயிருப்பான், திராட்சரசமும் மதுவும் குடியான், தன் தாயின் வயிற்றிலிருக்கும்போதே பரிசுத்த ஆவியினால் நிரப்பப்பட்டிருப்பான்.]]></a:t>
            </a:r>
          </a:p>
        </p:txBody>
      </p:sp>
    </p:spTree>
  </p:cSld>
</p:notes>
</file>

<file path=ppt/notesSlides/notesSlide4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அவன் இஸ்ரவேல் சந்ததியாரில் அநேகரை அவர்கள் தேவனாகிய கர்த்தரிடத்திற்குத் திருப்புவான்.]]></a:t>
            </a:r>
          </a:p>
        </p:txBody>
      </p:sp>
    </p:spTree>
  </p:cSld>
</p:notes>
</file>

<file path=ppt/notesSlides/notesSlide4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4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பிதாக்களுடைய இருதயங்களைப் பிள்ளைகளிடத்திற்கும், கீழ்ப்படியாதவர்களை நீதிமான்களுடைய ஞானத்திற்கும் திருப்பி, உத்தமமான ஜனத்தைக் கர்த்தருக்கு ஆயத்தப்படுத்தும்படியாக, அவன் எலியாவின் ஆவியும் பலமும் உடையவனாய் அவருக்கு முன்னே நடப்பான் என்றான்.]]></a:t>
            </a:r>
          </a:p>
        </p:txBody>
      </p:sp>
    </p:spTree>
  </p:cSld>
</p:notes>
</file>

<file path=ppt/notesSlides/notesSlide4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கரியா தேவதூதனை நோக்கி: இதை நான் எதினால் அறிவேன்; நான் கிழவனாயிருக்கிறேன்; என் மனைவியும் வயதுசென்றவளாயிருக்கிறாளே என்றான்.]]></a:t>
            </a:r>
          </a:p>
        </p:txBody>
      </p:sp>
    </p:spTree>
  </p:cSld>
</p:notes>
</file>

<file path=ppt/notesSlides/notesSlide4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அப்பொழுது சகரியா தேவதூதனை நோக்கி: இதை நான் எதினால் அறிவேன்; நான் கிழவனாயிருக்கிறேன்; என் மனைவியும் வயதுசென்றவளாயிருக்கிறாளே என்றான்.]]></a:t>
            </a:r>
          </a:p>
        </p:txBody>
      </p:sp>
    </p:spTree>
  </p:cSld>
</p:notes>
</file>

<file path=ppt/notesSlides/notesSlide4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தூதன் அவனுக்குப் பிரதியுத்தரமாக: நான் தேவசந்நிதானத்தில் நிற்கிற காபிரியேல் என்பவன்; உன்னுடனே பேசவும், உனக்கு இந்த நற்செய்தியை அறிவிக்கவும் அனுப்பப்பட்டு வந்தேன்;]]></a:t>
            </a:r>
          </a:p>
        </p:txBody>
      </p:sp>
    </p:spTree>
  </p:cSld>
</p:notes>
</file>

<file path=ppt/notesSlides/notesSlide5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தேவதூதன் அவனுக்குப் பிரதியுத்தரமாக: நான் தேவசந்நிதானத்தில் நிற்கிற காபிரியேல் என்பவன்; உன்னுடனே பேசவும், உனக்கு இந்த நற்செய்தியை அறிவிக்கவும் அனுப்பப்பட்டு வந்தேன்;]]></a:t>
            </a:r>
          </a:p>
        </p:txBody>
      </p:sp>
    </p:spTree>
  </p:cSld>
</p:notes>
</file>

<file path=ppt/notesSlides/notesSlide5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5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இதோ, தகுந்த காலத்திலே நிறைவேறப்போகிற என் வார்த்தைகளை நீ விசுவாசியாதபடியினால், இவைகள் சம்பவிக்கும் நாள்மட்டும் நீ பேசக்கூடாமல் ஊமையாயிருப்பாய் என்றான்.]]></a:t>
            </a:r>
          </a:p>
        </p:txBody>
      </p:sp>
    </p:spTree>
  </p:cSld>
</p:notes>
</file>

<file path=ppt/notesSlides/notesSlide5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ஜனங்கள் சகரியாவுக்குக் காத்திருந்து, அவன் தேவாலயத்தில் தாமதித்ததினால் ஆச்சரியப்பட்டார்கள்.]]></a:t>
            </a:r>
          </a:p>
        </p:txBody>
      </p:sp>
    </p:spTree>
  </p:cSld>
</p:notes>
</file>

<file path=ppt/notesSlides/notesSlide5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ெளியே வந்தபோது அவர்களிடத்தில் பேசக்கூடாமலிருந்தான்; அதினாலே தேவாலயத்தில் ஒரு தரிசனத்தைக் கண்டானென்று அறிந்தார்கள். அவனும் அவர்களுக்குச் சைகை காட்டி ஊமையாயிருந்தான்.]]></a:t>
            </a:r>
          </a:p>
        </p:txBody>
      </p:sp>
    </p:spTree>
  </p:cSld>
</p:notes>
</file>

<file path=ppt/notesSlides/notesSlide5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அவன் வெளியே வந்தபோது அவர்களிடத்தில் பேசக்கூடாமலிருந்தான்; அதினாலே தேவாலயத்தில் ஒரு தரிசனத்தைக் கண்டானென்று அறிந்தார்கள். அவனும் அவர்களுக்குச் சைகை காட்டி ஊமையாயிருந்தான்.]]></a:t>
            </a:r>
          </a:p>
        </p:txBody>
      </p:sp>
    </p:spTree>
  </p:cSld>
</p:notes>
</file>

<file path=ppt/notesSlides/notesSlide5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அவனுடைய ஊழியத்தின் நாட்கள் நிறைவேறினவுடனே தன் வீட்டுக்குப்போனான்.]]></a:t>
            </a:r>
          </a:p>
        </p:txBody>
      </p:sp>
    </p:spTree>
  </p:cSld>
</p:notes>
</file>

<file path=ppt/notesSlides/notesSlide5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அந்நாட்களுக்குப்பின்பு, அவன் மனைவியாகிய எலிசபெத்து கர்ப்பவதியாகி: ஜனங்களுக்குள்ளே எனக்கு உண்டாயிருந்த நிந்தையை நீக்கும்படியாகக் கர்த்தர் இந்த நாட்களில் என்மேல் கடாட்சம் வைத்து,]]></a:t>
            </a:r>
          </a:p>
        </p:txBody>
      </p:sp>
    </p:spTree>
  </p:cSld>
</p:notes>
</file>

<file path=ppt/notesSlides/notesSlide5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ப்படிச் செய்தருளினார் என்று சொல்லி, ஐந்து மாதம் வெளிப்படாதிருந்தாள்.]]></a:t>
            </a:r>
          </a:p>
        </p:txBody>
      </p:sp>
    </p:spTree>
  </p:cSld>
</p:notes>
</file>

<file path=ppt/notesSlides/notesSlide5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எனக்கு இப்படிச் செய்தருளினார் என்று சொல்லி, ஐந்து மாதம் வெளிப்படாதிருந்தாள்.]]></a:t>
            </a:r>
          </a:p>
        </p:txBody>
      </p:sp>
    </p:spTree>
  </p:cSld>
</p:notes>
</file>

<file path=ppt/notesSlides/notesSlide6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ஆறாம் மாதத்திலே காபிரியேல் என்னும் தூதன், கலிலேயாவிலுள்ள நாசரேத்தென்னும் ஊரில்,]]></a:t>
            </a:r>
          </a:p>
        </p:txBody>
      </p:sp>
    </p:spTree>
  </p:cSld>
</p:notes>
</file>

<file path=ppt/notesSlides/notesSlide6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தாவீதின் வம்சத்தானாகிய யோசேப்பு என்கிற நாமமுள்ள புருஷனுக்கு நியமிக்கப்பட்டிருந்த ஒரு கன்னிகையினிடத்திற்கு தேவனாலே அனுப்பப்பட்டான்; அந்தக் கன்னிகையின் பேர் மரியாள்.]]></a:t>
            </a:r>
          </a:p>
        </p:txBody>
      </p:sp>
    </p:spTree>
  </p:cSld>
</p:notes>
</file>

<file path=ppt/notesSlides/notesSlide6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இருந்த வீட்டில் தேவதூதன் பிரவேசித்து: கிருபை பெற்றவளே வாழ்க, கர்த்தர் உன்னுடனே இருக்கிறார், ஸ்திரீகளுக்குள்ளே நீ ஆசீர்வதிக்கப்பட்டவள் என்றான்.]]></a:t>
            </a:r>
          </a:p>
        </p:txBody>
      </p:sp>
    </p:spTree>
  </p:cSld>
</p:notes>
</file>

<file path=ppt/notesSlides/notesSlide6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அவள் இருந்த வீட்டில் தேவதூதன் பிரவேசித்து: கிருபை பெற்றவளே வாழ்க, கர்த்தர் உன்னுடனே இருக்கிறார், ஸ்திரீகளுக்குள்ளே நீ ஆசீர்வதிக்கப்பட்டவள் என்றான்.]]></a:t>
            </a:r>
          </a:p>
        </p:txBody>
      </p:sp>
    </p:spTree>
  </p:cSld>
</p:notes>
</file>

<file path=ppt/notesSlides/notesSlide6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அவளோ அவனைக்கண்டு அவன் வார்த்தையினால் கலங்கி, இந்த வாழ்த்துதல் எப்படிப்பட்டதோ என்று சிந்தித்துக்கொண்டிருந்தாள்.]]></a:t>
            </a:r>
          </a:p>
        </p:txBody>
      </p:sp>
    </p:spTree>
  </p:cSld>
</p:notes>
</file>

<file path=ppt/notesSlides/notesSlide6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தேவதூதன் அவளை நோக்கி: மரியாளே, பயப்படாதே, நீ தேவனிடத்தில் கிருபைபெற்றாய்.]]></a:t>
            </a:r>
          </a:p>
        </p:txBody>
      </p:sp>
    </p:spTree>
  </p:cSld>
</p:notes>
</file>

<file path=ppt/notesSlides/notesSlide6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இதோ, நீ கர்ப்பவதியாகி ஒரு குமாரனைப் பெறுவாய்; அவருக்கு இயேசு என்று பேரிடுவாயாக.]]></a:t>
            </a:r>
          </a:p>
        </p:txBody>
      </p:sp>
    </p:spTree>
  </p:cSld>
</p:notes>
</file>

<file path=ppt/notesSlides/notesSlide6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ெரியவராயிருப்பார், உன்னதமானவருடைய குமாரன் என்னப்படுவார்; கர்த்தராகிய தேவன் அவருடைய பிதாவாகிய தாவீதின் சிங்காசனத்தை அவருக்குக் கொடுப்பார்.]]></a:t>
            </a:r>
          </a:p>
        </p:txBody>
      </p:sp>
    </p:spTree>
  </p:cSld>
</p:notes>
</file>

<file path=ppt/notesSlides/notesSlide6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அவர் பெரியவராயிருப்பார், உன்னதமானவருடைய குமாரன் என்னப்படுவார்; கர்த்தராகிய தேவன் அவருடைய பிதாவாகிய தாவீதின் சிங்காசனத்தை அவருக்குக் கொடுப்பார்.]]></a:t>
            </a:r>
          </a:p>
        </p:txBody>
      </p:sp>
    </p:spTree>
  </p:cSld>
</p:notes>
</file>

<file path=ppt/notesSlides/notesSlide6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அவர் யாக்கோபின் குடும்பத்தாரை என்றென்றைக்கும் அரசாளுவார்; அவருடைய ராஜ்யத்துக்கு முடிவிராது என்றான்.]]></a:t>
            </a:r>
          </a:p>
        </p:txBody>
      </p:sp>
    </p:spTree>
  </p:cSld>
</p:notes>
</file>

<file path=ppt/notesSlides/notesSlide7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அதற்கு மரியாள் தேவதூதனை நோக்கி: இது எப்படியாகும்? புருஷனை அறியேனே என்றாள்.]]></a:t>
            </a:r>
          </a:p>
        </p:txBody>
      </p:sp>
    </p:spTree>
  </p:cSld>
</p:notes>
</file>

<file path=ppt/notesSlides/notesSlide7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தூதன் அவளுக்குப் பிரதியுத்தரமாக: பரிசுத்த ஆவி உன்மேல் வரும்; உன்னதமானவருடைய பலம் உன்மேல் நிழலிடும்; ஆதலால் உன்னிடத்தில் பிறக்கும் பரிசுத்தமுள்ளது தேவனுடைய குமாரன் என்னப்படும்.]]></a:t>
            </a:r>
          </a:p>
        </p:txBody>
      </p:sp>
    </p:spTree>
  </p:cSld>
</p:notes>
</file>

<file path=ppt/notesSlides/notesSlide7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தேவதூதன் அவளுக்குப் பிரதியுத்தரமாக: பரிசுத்த ஆவி உன்மேல் வரும்; உன்னதமானவருடைய பலம் உன்மேல் நிழலிடும்; ஆதலால் உன்னிடத்தில் பிறக்கும் பரிசுத்தமுள்ளது தேவனுடைய குமாரன் என்னப்படும்.]]></a:t>
            </a:r>
          </a:p>
        </p:txBody>
      </p:sp>
    </p:spTree>
  </p:cSld>
</p:notes>
</file>

<file path=ppt/notesSlides/notesSlide7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நம்முடைய பிதாக்களுக்கு அவர் சொன்னபடியே, ஆபிரகாமுக்கும் அவன் சந்ததிக்கும் என்றென்றைக்கும் இரக்கஞ்செய்ய நினைத்து,]]></a:t>
            </a:r>
          </a:p>
        </p:txBody>
      </p:sp>
    </p:spTree>
  </p:cSld>
</p:notes>
</file>

<file path=ppt/notesSlides/notesSlide7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தம்முடைய தாசனாகிய இஸ்ரவேலை ஆதரித்தார் என்றாள்.]]></a:t>
            </a:r>
          </a:p>
        </p:txBody>
      </p:sp>
    </p:spTree>
  </p:cSld>
</p:notes>
</file>

<file path=ppt/notesSlides/notesSlide7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மரியாள் ஏறக்குறைய மூன்றுமாதம் அவளுடனே இருந்து, தன் வீட்டுக்குத் திரும்பிப்போனாள்.]]></a:t>
            </a:r>
          </a:p>
        </p:txBody>
      </p:sp>
    </p:spTree>
  </p:cSld>
</p:notes>
</file>

<file path=ppt/notesSlides/notesSlide7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எலிசபெத்துக்குப் பிரசவகாலம் நிறைவேறினபோது அவள் ஒரு புத்திரனைப் பெற்றாள்.]]></a:t>
            </a:r>
          </a:p>
        </p:txBody>
      </p:sp>
    </p:spTree>
  </p:cSld>
</p:notes>
</file>

<file path=ppt/notesSlides/notesSlide7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கர்த்தர் அவளிடத்தில் தம்முடைய இரக்கத்தை விளங்கப்பண்ணினாரென்று அவளுடைய அயலகத்தாரும் பந்துஜனங்களும் கேள்விப்பட்டு, அவளுடனே கூடச் சந்தோஷப்பட்டார்கள்.]]></a:t>
            </a:r>
          </a:p>
        </p:txBody>
      </p:sp>
    </p:spTree>
  </p:cSld>
</p:notes>
</file>

<file path=ppt/notesSlides/notesSlide7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கர்த்தர் அவளிடத்தில் தம்முடைய இரக்கத்தை விளங்கப்பண்ணினாரென்று அவளுடைய அயலகத்தாரும் பந்துஜனங்களும் கேள்விப்பட்டு, அவளுடனே கூடச் சந்தோஷப்பட்டார்கள்.]]></a:t>
            </a:r>
          </a:p>
        </p:txBody>
      </p:sp>
    </p:spTree>
  </p:cSld>
</p:notes>
</file>

<file path=ppt/notesSlides/notesSlide7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ட்டாம் நாளிலே பிள்ளைக்கு விருத்தசேதனம்பண்ணும்படிக்கு அவர்கள் வந்து, அதின் தகப்பனுடைய நாமத்தின்படி அதற்குச் சகரியா என்று பேரிடப்போனார்கள்.]]></a:t>
            </a:r>
          </a:p>
        </p:txBody>
      </p:sp>
    </p:spTree>
  </p:cSld>
</p:notes>
</file>

<file path=ppt/notesSlides/notesSlide8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எட்டாம் நாளிலே பிள்ளைக்கு விருத்தசேதனம்பண்ணும்படிக்கு அவர்கள் வந்து, அதின் தகப்பனுடைய நாமத்தின்படி அதற்குச் சகரியா என்று பேரிடப்போனார்கள்.]]></a:t>
            </a:r>
          </a:p>
        </p:txBody>
      </p:sp>
    </p:spTree>
  </p:cSld>
</p:notes>
</file>

<file path=ppt/notesSlides/notesSlide8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அப்பொழுது அதின் தாய்: அப்படியல்ல, அதற்கு யோவான் என்று பேரிடவேண்டும் என்றாள்.]]></a:t>
            </a:r>
          </a:p>
        </p:txBody>
      </p:sp>
    </p:spTree>
  </p:cSld>
</p:notes>
</file>

<file path=ppt/notesSlides/notesSlide8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அதற்கு அவர்கள்: உன் உறவின் முறையாரில் இந்தப் பேருள்ளவன் ஒருவனும் இல்லையே என்று சொல்லி,]]></a:t>
            </a:r>
          </a:p>
        </p:txBody>
      </p:sp>
    </p:spTree>
  </p:cSld>
</p:notes>
</file>

<file path=ppt/notesSlides/notesSlide8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அதின் தகப்பனை நோக்கி: இதற்கு என்ன பேரிட மனதாயிருக்கிறீர்கள் என்று சைகையினால் கேட்டார்கள்.]]></a:t>
            </a:r>
          </a:p>
        </p:txBody>
      </p:sp>
    </p:spTree>
  </p:cSld>
</p:notes>
</file>

<file path=ppt/notesSlides/notesSlide8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அவன் எழுத்துப் பலகையைக் கேட்டு வாங்கி, இவன் பேர் யோவான் என்று எழுதினான்; எல்லாரும் ஆச்சரியப்பட்டார்கள்.]]></a:t>
            </a:r>
          </a:p>
        </p:txBody>
      </p:sp>
    </p:spTree>
  </p:cSld>
</p:notes>
</file>

<file path=ppt/notesSlides/notesSlide8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உடனே அவனுடைய வாய் திறக்கப்பட்டு, அவனுடைய நாவும் கட்டவிழ்க்கப்பட்டு, தேவனை ஸ்தோத்திரித்துப் பேசினான்.]]></a:t>
            </a:r>
          </a:p>
        </p:txBody>
      </p:sp>
    </p:spTree>
  </p:cSld>
</p:notes>
</file>

<file path=ppt/notesSlides/notesSlide8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அதினால் அவர்களைச் சுற்றி வாசமாயிருந்த யாவருக்கும் பயமுண்டாயிற்று. மேலும் யூதேயாவின் மலைநாடெங்கும் இந்த வர்த்தமானங்களெல்லாம் சொல்லிக்கொள்ளப்பட்டது.]]></a:t>
            </a:r>
          </a:p>
        </p:txBody>
      </p:sp>
    </p:spTree>
  </p:cSld>
</p:notes>
</file>

<file path=ppt/notesSlides/notesSlide8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ைகளைக் கேள்விப்பட்டவர்களெல்லாரும் தங்கள் மனதிலே அவைகளை வைத்துக்கொண்டு, இந்தப்பிள்ளை எப்படிப்பட்டதாயிருக்குமோ என்றார்கள். கர்த்தருடைய கரம் அந்தப் பிள்ளையோடே இருந்தது.]]></a:t>
            </a:r>
          </a:p>
        </p:txBody>
      </p:sp>
    </p:spTree>
  </p:cSld>
</p:notes>
</file>

<file path=ppt/notesSlides/notesSlide8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அவைகளைக் கேள்விப்பட்டவர்களெல்லாரும் தங்கள் மனதிலே அவைகளை வைத்துக்கொண்டு, இந்தப்பிள்ளை எப்படிப்பட்டதாயிருக்குமோ என்றார்கள். கர்த்தருடைய கரம் அந்தப் பிள்ளையோடே இருந்தது.]]></a:t>
            </a:r>
          </a:p>
        </p:txBody>
      </p:sp>
    </p:spTree>
  </p:cSld>
</p:notes>
</file>

<file path=ppt/notesSlides/notesSlide8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அவனுடைய தகப்பனாகிய சகரியா பரிசுத்த ஆவியினாலே நிரப்பப்பட்டு, தீர்க்கதரிசனமாக:]]></a:t>
            </a:r>
          </a:p>
        </p:txBody>
      </p:sp>
    </p:spTree>
  </p:cSld>
</p:notes>
</file>

<file path=ppt/notesSlides/notesSlide9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ஸ்ரவேலின் தேவனாகிய கர்த்தருக்கு ஸ்தோத்திரம் உண்டாவதாக.]]></a:t>
            </a:r>
          </a:p>
        </p:txBody>
      </p:sp>
    </p:spTree>
  </p:cSld>
</p:notes>
</file>

<file path=ppt/notesSlides/notesSlide9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இஸ்ரவேலின் தேவனாகிய கர்த்தருக்கு ஸ்தோத்திரம் உண்டாவதாக.]]></a:t>
            </a:r>
          </a:p>
        </p:txBody>
      </p:sp>
    </p:spTree>
  </p:cSld>
</p:notes>
</file>

<file path=ppt/notesSlides/notesSlide9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அவர் நம்முடைய பிதாக்களுக்கு வாக்குத்தத்தம் பண்ணின இரக்கத்தைச் செய்வதற்கும்;]]></a:t>
            </a:r>
          </a:p>
        </p:txBody>
      </p:sp>
    </p:spTree>
  </p:cSld>
</p:notes>
</file>

<file path=ppt/notesSlides/notesSlide9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தம்முடைய பரிசுத்த உடன்படிக்கையை நினைத்தருளி:]]></a:t>
            </a:r>
          </a:p>
        </p:txBody>
      </p:sp>
    </p:spTree>
  </p:cSld>
</p:notes>
</file>

<file path=ppt/notesSlides/notesSlide9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உங்கள் சத்துருக்களின் கைகளினின்று நீங்கள் விடுதலையாக்கப்பட்டு, உயிரோடிருக்கும் நாளெல்லாம் பயமில்லாமல் எனக்கு முன்பாகப் பரிசுத்தத்தோடும் நீதியோடும் எனக்கு ஊழியஞ்செய்யக் கட்டளையிடுவேன் என்று,]]></a:t>
            </a:r>
          </a:p>
        </p:txBody>
      </p:sp>
    </p:spTree>
  </p:cSld>
</p:notes>
</file>

<file path=ppt/notesSlides/notesSlide9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அவர் நம்முடைய பிதாவாகிய ஆபிரகாமுக்கு இட்ட ஆணையை நிறைவேற்றுவதற்கும்;]]></a:t>
            </a:r>
          </a:p>
        </p:txBody>
      </p:sp>
    </p:spTree>
  </p:cSld>
</p:notes>
</file>

<file path=ppt/notesSlides/notesSlide9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ஆதிமுதற்கொண்டிருந்த தம்முடைய பரிசுத்த தீர்க்கதரிசிகளின் வாக்கினால் தாம் சொன்னபடியே,]]></a:t>
            </a:r>
          </a:p>
        </p:txBody>
      </p:sp>
    </p:spTree>
  </p:cSld>
</p:notes>
</file>

<file path=ppt/notesSlides/notesSlide9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தமது ஜனத்தைச் சந்தித்து மீட்டுக்கொண்டு, நம்முடைய சத்துருக்களினின்றும், நம்மைப்பகைக்கிற யாவருடைய கைகளினின்றும், நம்மை இரட்சிக்கும் படிக்கு,]]></a:t>
            </a:r>
          </a:p>
        </p:txBody>
      </p:sp>
    </p:spTree>
  </p:cSld>
</p:notes>
</file>

<file path=ppt/notesSlides/notesSlide98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தம்முடைய தாசனாகிய தாவீதின் வம்சத்திலே நமக்கு இரட்சணியக்கொம்பை ஏற்படுத்தினார்.]]></a:t>
            </a:r>
          </a:p>
        </p:txBody>
      </p:sp>
    </p:spTree>
  </p:cSld>
</p:notes>
</file>

<file path=ppt/notesSlides/notesSlide99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தம்முடைய தாசனாகிய தாவீதின் வம்சத்திலே நமக்கு இரட்சணியக்கொம்பை ஏற்படுத்தினார்.]]></a:t>
            </a:r>
          </a:p>
        </p:txBody>
      </p:sp>
    </p:spTree>
  </p:cSld>
</p:notes>
</file>

<file path=ppt/notesSlides/notesSlide100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யோ பாலகனே, உன்னதமானவருடைய தீர்க்கதரிசி என்னப்படுவாய்; நீ கர்த்தருக்கு வழிகளை ஆயத்தம்பண்ணவும்,]]></a:t>
            </a:r>
          </a:p>
        </p:txBody>
      </p:sp>
    </p:spTree>
  </p:cSld>
</p:notes>
</file>

<file path=ppt/notesSlides/notesSlide101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நீயோ பாலகனே, உன்னதமானவருடைய தீர்க்கதரிசி என்னப்படுவாய்; நீ கர்த்தருக்கு வழிகளை ஆயத்தம்பண்ணவும்,]]></a:t>
            </a:r>
          </a:p>
        </p:txBody>
      </p:sp>
    </p:spTree>
  </p:cSld>
</p:notes>
</file>

<file path=ppt/notesSlides/notesSlide102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நமது தேவனுடைய உருக்கமான இரக்கத்தினாலே அவருடைய ஜனத்துக்குப் பாவமன்னிப்பாகிய இரட்சிப்பைத் தெரியப்படுத்தவும், அவருக்கு முன்னாக நடந்துபோவாய்.]]></a:t>
            </a:r>
          </a:p>
        </p:txBody>
      </p:sp>
    </p:spTree>
  </p:cSld>
</p:notes>
</file>

<file path=ppt/notesSlides/notesSlide103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அந்தகாரத்திலும் மரண இருளிலும், உட்கார்ந்திக்கிறவர்களுக்கு வெளிச்சம் தரவும்,]]></a:t>
            </a:r>
          </a:p>
        </p:txBody>
      </p:sp>
    </p:spTree>
  </p:cSld>
</p:notes>
</file>

<file path=ppt/notesSlides/notesSlide104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நம்முடைய கால்களைச் சமாதானத்தின் வழியிலே நடத்தவும், அவ்விரக்கத்தினாலே உன்னதத்திலிருந்து தோன்றிய அருணோதயம் நம்மைச் சந்தித்திருக்கிறது என்றான்.]]></a:t>
            </a:r>
          </a:p>
        </p:txBody>
      </p:sp>
    </p:spTree>
  </p:cSld>
</p:notes>
</file>

<file path=ppt/notesSlides/notesSlide105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நம்முடைய கால்களைச் சமாதானத்தின் வழியிலே நடத்தவும், அவ்விரக்கத்தினாலே உன்னதத்திலிருந்து தோன்றிய அருணோதயம் நம்மைச் சந்தித்திருக்கிறது என்றான்.]]></a:t>
            </a:r>
          </a:p>
        </p:txBody>
      </p:sp>
    </p:spTree>
  </p:cSld>
</p:notes>
</file>

<file path=ppt/notesSlides/notesSlide106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அந்தப் பிள்ளை வளர்ந்து, ஆவியிலே பலங்கொண்டு, இஸ்ரவேலுக்குத் தன்னைக் காண்பிக்கும் நாள்வரைக்கும் வனாந்தரங்களிலே இருந்தான்.]]></a:t>
            </a:r>
          </a:p>
        </p:txBody>
      </p:sp>
    </p:spTree>
  </p:cSld>
</p:notes>
</file>

<file path=ppt/notesSlides/notesSlide107.xml><?xml version="1.0" encoding="utf-8"?>
<p:notes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>
        <a:xfrm>
          <a:off x="0" y="0"/>
          <a:ext cx="8953500" cy="0"/>
          <a:chOff x="0" y="0"/>
          <a:chExt cx="895350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0" y="0"/>
            <a:ext cx="4476750" cy="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</p:sp>
      <p:sp>
        <p:nvSpPr>
          <p:cNvPr id="3" name="Notes Placeholder"/>
          <p:cNvSpPr>
            <a:spLocks noGrp="1"/>
          </p:cNvSpPr>
          <p:nvPr>
            <p:ph type="body" idx="1"/>
          </p:nvPr>
        </p:nvSpPr>
        <p:spPr>
          <a:xfrm>
            <a:off x="0" y="0"/>
            <a:ext cx="5486400" cy="3600450"/>
          </a:xfrm>
          <a:prstGeom prst="rect">
            <a:avLst/>
          </a:prstGeom>
        </p:spPr>
        <p:txBody>
          <a:bodyPr/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strike="noStrike" sz="14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அந்தப் பிள்ளை வளர்ந்து, ஆவியிலே பலங்கொண்டு, இஸ்ரவேலுக்குத் தன்னைக் காண்பிக்கும் நாள்வரைக்கும் வனாந்தரங்களிலே இருந்தான்.]]></a:t>
            </a:r>
          </a:p>
        </p:txBody>
      </p:sp>
    </p:spTree>
  </p:cSld>
</p:notes>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79594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42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2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3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4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5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6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7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8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9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0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2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3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4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5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6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7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8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29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0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1.xml"/>
</Relationships>

</file>

<file path=ppt/slides/_rels/slide3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2.xml"/>
</Relationships>

</file>

<file path=ppt/slides/_rels/slide3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3.xml"/>
</Relationships>

</file>

<file path=ppt/slides/_rels/slide3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4.xml"/>
</Relationships>

</file>

<file path=ppt/slides/_rels/slide3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5.xml"/>
</Relationships>

</file>

<file path=ppt/slides/_rels/slide3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6.xml"/>
</Relationships>

</file>

<file path=ppt/slides/_rels/slide3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7.xml"/>
</Relationships>

</file>

<file path=ppt/slides/_rels/slide3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8.xml"/>
</Relationships>

</file>

<file path=ppt/slides/_rels/slide3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39.xml"/>
</Relationships>

</file>

<file path=ppt/slides/_rels/slide4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0.xml"/>
</Relationships>

</file>

<file path=ppt/slides/_rels/slide4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1.xml"/>
</Relationships>

</file>

<file path=ppt/slides/_rels/slide4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2.xml"/>
</Relationships>

</file>

<file path=ppt/slides/_rels/slide4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3.xml"/>
</Relationships>

</file>

<file path=ppt/slides/_rels/slide4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4.xml"/>
</Relationships>

</file>

<file path=ppt/slides/_rels/slide4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5.xml"/>
</Relationships>

</file>

<file path=ppt/slides/_rels/slide4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6.xml"/>
</Relationships>

</file>

<file path=ppt/slides/_rels/slide4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7.xml"/>
</Relationships>

</file>

<file path=ppt/slides/_rels/slide4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8.xml"/>
</Relationships>

</file>

<file path=ppt/slides/_rels/slide4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49.xml"/>
</Relationships>

</file>

<file path=ppt/slides/_rels/slide5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0.xml"/>
</Relationships>

</file>

<file path=ppt/slides/_rels/slide5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1.xml"/>
</Relationships>

</file>

<file path=ppt/slides/_rels/slide5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2.xml"/>
</Relationships>

</file>

<file path=ppt/slides/_rels/slide5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3.xml"/>
</Relationships>

</file>

<file path=ppt/slides/_rels/slide5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4.xml"/>
</Relationships>

</file>

<file path=ppt/slides/_rels/slide5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5.xml"/>
</Relationships>

</file>

<file path=ppt/slides/_rels/slide5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6.xml"/>
</Relationships>

</file>

<file path=ppt/slides/_rels/slide5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7.xml"/>
</Relationships>

</file>

<file path=ppt/slides/_rels/slide5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8.xml"/>
</Relationships>

</file>

<file path=ppt/slides/_rels/slide5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59.xml"/>
</Relationships>

</file>

<file path=ppt/slides/_rels/slide6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0.xml"/>
</Relationships>

</file>

<file path=ppt/slides/_rels/slide6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1.xml"/>
</Relationships>

</file>

<file path=ppt/slides/_rels/slide6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2.xml"/>
</Relationships>

</file>

<file path=ppt/slides/_rels/slide6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3.xml"/>
</Relationships>

</file>

<file path=ppt/slides/_rels/slide6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4.xml"/>
</Relationships>

</file>

<file path=ppt/slides/_rels/slide6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5.xml"/>
</Relationships>

</file>

<file path=ppt/slides/_rels/slide6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6.xml"/>
</Relationships>

</file>

<file path=ppt/slides/_rels/slide6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7.xml"/>
</Relationships>

</file>

<file path=ppt/slides/_rels/slide6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8.xml"/>
</Relationships>

</file>

<file path=ppt/slides/_rels/slide6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69.xml"/>
</Relationships>

</file>

<file path=ppt/slides/_rels/slide7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0.xml"/>
</Relationships>

</file>

<file path=ppt/slides/_rels/slide7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1.xml"/>
</Relationships>

</file>

<file path=ppt/slides/_rels/slide7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2.xml"/>
</Relationships>

</file>

<file path=ppt/slides/_rels/slide7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3.xml"/>
</Relationships>

</file>

<file path=ppt/slides/_rels/slide7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4.xml"/>
</Relationships>

</file>

<file path=ppt/slides/_rels/slide7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5.xml"/>
</Relationships>

</file>

<file path=ppt/slides/_rels/slide7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6.xml"/>
</Relationships>

</file>

<file path=ppt/slides/_rels/slide7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7.xml"/>
</Relationships>

</file>

<file path=ppt/slides/_rels/slide7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8.xml"/>
</Relationships>

</file>

<file path=ppt/slides/_rels/slide7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79.xml"/>
</Relationships>

</file>

<file path=ppt/slides/_rels/slide8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0.xml"/>
</Relationships>

</file>

<file path=ppt/slides/_rels/slide8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1.xml"/>
</Relationships>

</file>

<file path=ppt/slides/_rels/slide8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2.xml"/>
</Relationships>

</file>

<file path=ppt/slides/_rels/slide8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3.xml"/>
</Relationships>

</file>

<file path=ppt/slides/_rels/slide8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4.xml"/>
</Relationships>

</file>

<file path=ppt/slides/_rels/slide8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5.xml"/>
</Relationships>

</file>

<file path=ppt/slides/_rels/slide8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6.xml"/>
</Relationships>

</file>

<file path=ppt/slides/_rels/slide8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7.xml"/>
</Relationships>

</file>

<file path=ppt/slides/_rels/slide8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8.xml"/>
</Relationships>

</file>

<file path=ppt/slides/_rels/slide8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89.xml"/>
</Relationships>

</file>

<file path=ppt/slides/_rels/slide9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0.xml"/>
</Relationships>

</file>

<file path=ppt/slides/_rels/slide9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1.xml"/>
</Relationships>

</file>

<file path=ppt/slides/_rels/slide9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2.xml"/>
</Relationships>

</file>

<file path=ppt/slides/_rels/slide9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3.xml"/>
</Relationships>

</file>

<file path=ppt/slides/_rels/slide9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4.xml"/>
</Relationships>

</file>

<file path=ppt/slides/_rels/slide9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5.xml"/>
</Relationships>

</file>

<file path=ppt/slides/_rels/slide9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6.xml"/>
</Relationships>

</file>

<file path=ppt/slides/_rels/slide9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7.xml"/>
</Relationships>

</file>

<file path=ppt/slides/_rels/slide9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8.xml"/>
</Relationships>

</file>

<file path=ppt/slides/_rels/slide9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99.xml"/>
</Relationships>

</file>

<file path=ppt/slides/_rels/slide10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0.xml"/>
</Relationships>

</file>

<file path=ppt/slides/_rels/slide10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1.xml"/>
</Relationships>

</file>

<file path=ppt/slides/_rels/slide10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2.xml"/>
</Relationships>

</file>

<file path=ppt/slides/_rels/slide10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3.xml"/>
</Relationships>

</file>

<file path=ppt/slides/_rels/slide10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4.xml"/>
</Relationships>

</file>

<file path=ppt/slides/_rels/slide10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5.xml"/>
</Relationships>

</file>

<file path=ppt/slides/_rels/slide10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6.xml"/>
</Relationships>

</file>

<file path=ppt/slides/_rels/slide10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notesSlide" Target="../notesSlides/notesSlide107.xm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9144000" cy="5143500"/>
          <a:chOff x="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0" y="0"/>
            <a:ext cx="9144000" cy="5143500"/>
          </a:xfrm>
          <a:prstGeom prst="rect">
            <a:avLst/>
          </a:prstGeom>
          <a:noFill/>
        </p:spPr>
        <p:txBody>
          <a:bodyPr anchor="ctr" anchorCtr="0" rtlCol="0" vert="horz" bIns="45720" lIns="91440" rIns="91440" tIns="45720">
            <a:spAutoFit/>
          </a:bodyPr>
          <a:lstStyle/>
          <a:p>
            <a:pPr algn="ctr" rtl="0" fontAlgn="ctr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60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6. ಇಗೋ, ಬಂಜೆಯೆಂದು ಕರೆಯಲ್ಪಟ್ಟ ನಿನ್ನ ಬಂಧುವಾದ ಎಲಿಸಬೇತಳು ಸಹ ತನ್ನ ಮುಪ್ಪಿನ ಪ್ರಾಯದಲ್ಲಿ ಮಗ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ಗರ್ಭಧರಿಸಿದ್ದಾಳೆ. ಆಕೆಗೆ ಇದು ಆರನೆಯ ತಿಂಗ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7. ಯಾಕಂದರೆ ದೇವರಿಗೆ ಅಸಾಧ್ಯವಾದದ್ದು ಯಾವದೂ ಇಲ್ಲ ಎಂದು ಹೇಳಿ 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8. ಆಗ ಮರಿಯಳು--ನೋಡು, ನಾನು ಕರ್ತನ ದಾಸಿ; ನಿನ್ನ ಮಾತಿನಂತೆ ನನಗೆ ಆಗಲಿ ಅಂದಳು; ಆ ದೂತನು ಆಕೆಯ ಬಳಿಯ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ೊರಟು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9. ಆ ದಿವಸಗಳಲ್ಲಿ ಮರಿಯಳು ಎದ್ದು ಬೆಟ್ಟದ ಸೀಮೆಯ ಯೆಹೂದದ ಪಟ್ಟಣಕ್ಕೆ ಅವಸರದಿಂದ ಹೋ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0. ಜಕರೀಯನ ಮನೆಯನ್ನು ಪ್ರವೇಶಿಸಿ ಎಲಿಸಬೇತಳನ್ನು ವಂದಿಸ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1. ಎಲಿಸಬೇತಳು ಮರಿಯಳ ವಂದನೆಯನ್ನು ಕೇಳಿದಾಗ ಅವಳ ಗರ್ಭ ದಲ್ಲಿದ್ದ ಕೂಸು ಹಾರಾಡಿತು; ಎಲಿಸಬೇತಳು ಪರಿಶುದ್ಧಾ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ತ್ಮಭರಿತಳ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2. ಗಟ್ಟಿಯಾದ ಧ್ವನಿಯಿಂದ ಮಾತ ನಾಡಿ--ಸ್ತ್ರೀಯರಲ್ಲಿ ನೀನು ಧನ್ಯಳೇ; ನಿನ್ನ ಗರ್ಭಫಲವು ಆಶೀರ್ವದಿಸಲ್ಪಟ್ಟದ್ದೇ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. ನಮ್ಮಲ್ಲಿ ಬಹು ನಿಶ್ಚಯವಾಗಿ ನಂಬಿ ಕೊಂಡಿರುವ ವಿಷಯಗಳ ಪ್ರಕಟನೆಯನ್ನು ಕ್ರಮವಾಗಿ ಬರೆಯುವದಕ್ಕೆ ಅನೇಕರು ಕೈಕೊಂ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3. ನನ್ನ ಕರ್ತನ ತಾಯಿಯು ನನ್ನ ಬಳಿಗೆ ಬರುವದು ನನಗೆಲ್ಲಿಂದಾಯಿತು?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. ಮೊದಲಿನಿಂದಲೂ ಕಣ್ಣಾರೆ ಕಂಡ ಸಾಕ್ಷಿಗಳು ಮತ್ತು ವಾಕ್ಯಪರಿಚಾರಕರು ಅವುಗಳನ್ನು ನಮಗೆ ಒಪ್ಪಿಸಿಕೊ ಟ್ಟದ್ದರಿಂ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4. ಇಗೋ, ನಿನ್ನ ವಂದನೆಯ ಧ್ವನಿಯು ನನ್ನ ಕಿವಿ ಗಳಲ್ಲಿ ಬಿದ್ದ ಕೂಡಲೆ ಕೂಸು ನನ್ನ ಗರ್ಭದಲ್ಲಿ ಉಲ್ಲಾಸದಿಂದ ಹಾರಾಡಿ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. ಅತ್ಯುತ್ತಮನಾದ ಥೆಯೊಫಿಲನೇ, ಮೊದಲಿ ನಿಂದಲೂ ಎಲ್ಲವುಗಳನ್ನು ಪೂರ್ಣವಾಗಿ ತಿಳಿದುಕೊಂಡಿ ರುವ ನಾನು ಸಹ ಅವುಗಳ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್ರಮವಾಗಿ ನಿನಗೆ ಬರೆಯುವದು ಒಳ್ಳೇದೆಂದು ನನಗೆ ತೋಚಿತು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5. ಕರ್ತನಿಂದ ತನಗೆ ಹೇಳಲ್ಪಟ್ಟವುಗಳು ನೆರವೇರುವವೆಂದು ನಂಬಿದವಳು ಧನ್ಯಳು ಎಂದು ಹೇಳ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. ಹೀಗೆ ನಿನಗೆ ಬೋಧಿಸಲ್ಪಟ್ಟವುಗಳು ಸ್ಥಿರವಾದವುಗಳೆಂದು ಇದರಿಂದ ನೀನು ತಿಳಿಯಬಹು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6. ಆಗ ಮರಿಯಳು--ನನ್ನ ಪ್ರಾಣವು ಕರ್ತನನ್ನು ಘನಪಡಿಸುತ್ತ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. ಯೂದಾಯದ ಅರಸನಾದ ಹೆರೋದನ ದಿನ ಗಳಲ್ಲಿ ಅಬೀಯನ ವರ್ಗಕ್ಕೆ ಸೇರಿದ ಜಕರಿಯನೆಂದು ಹೆಸರಿದ್ದ ಒಬ್ಬ ಯಾಜಕನಿದ್ದನು. ಅವ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ೆಂಡತಿಯು ಆರೋನನ ಕುಮಾರ್ತೆಯರಿಗೆ ಸಂಬಂಧಪಟ್ಟವಳು. ಆಕೆಯ ಹೆಸರು ಎಲಿಸಬೇತ್‌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7. ನನ್ನ ಆತ್ಮವು ನನ್ನ ರಕ್ಷಕನಾದ ದೇವರಲ್ಲಿ ಉಲ್ಲಾಸಗೊಂಡಿದ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8. ಆತನು ತನ್ನ ದಾಸಿಯ ದೀನಸ್ಥಿತಿಯನ್ನು ಲಕ್ಷಿಸಿದ್ದಾನೆ. ಇಗೋ, ಇಂದಿನಿಂದ ತಲತಲಾಂತರಗಳವರು ನನ್ನನ್ನು ಧನ್ಯಳೆ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ರೆಯ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49. ಪರಾಕ್ರಮಿಯಾದಾತನು ನನಗೆ ಮಹತ್ತಾದವುಗಳನ್ನು ಮಾಡಿದ್ದಾನೆ; ಆತನ ಹೆಸರು ಪರಿಶುದ್ಧವಾದದ್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0. ಆತನಿಗೆ ಭಯಪಡು ವವರ ಮೇಲೆ ಆತನ ಕರುಣೆಯು ತಲತಲಾಂತರ ಗಳಿಗೂ ಇರುವದ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1. ಆತನು ತನ್ನ ಬಾಹುಬಲವನ್ನು ತೋರಿಸಿ ಗರ್ವಿಷ್ಠರನ್ನು ಅವರ ಹೃದಯದ ಕಲ್ಪನೆಗಳ ನಿಮಿತ್ತವಾಗಿ ಅವ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ಚದರಿಸಿಬಿಟ್ಟಿದ್ದಾನೆ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2. ಬಲಿಷ್ಠ ರನ್ನು ಅವರ ಸ್ಥಾನಗಳಿಂದ ಕೆಳಗೆ ದೊಬ್ಬಿ ದೀನರನ್ನು ಮೇಲಕ್ಕೆ ಎತ್ತ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. ಅವರಿಬ್ಬರೂ ಕರ್ತನ ಎಲ್ಲಾ ಆಜ್ಞೆಗಳನ್ನೂ ನ್ಯಾಯವಿಧಿಗಳನ್ನು ತಪ್ಪಿಲ್ಲದೆ ಕೈಕೊಂಡು ದೇವರ ಮುಂದೆ ನೀತಿವಂತರಾ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3. ಹಸಿದವರನ್ನು ಒಳ್ಳೆಯವು ಗಳಿಂದ ತೃಪ್ತಿಪಡಿಸಿ ಐಶ್ವರ್ಯವಂತರನ್ನು ಬರಿದಾಗಿ ಕಳುಹಿಸಿಬಿಟ್ಟ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. ಎಲಿಸಬೇತಳು ಬಂಜೆಯಾದದರಿಂದ ಅವರಿಗೆ ಮಕ್ಕ ಳಿರಲಿಲ್ಲ; ಅವರಿಬ್ಬರೂ ಬಹಳ ಪ್ರಾಯಹೋದವರಾ ಗ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. ಹೀಗಿರಲಾಗಿ ಅವನು ತನ್ನ ವರ್ಗದ ಸರತಿಯ ಮೇರೆಗೆ ದೇವರ ಮುಂದೆ ಯಾಜಕನ ಉದ್ಯೋಗವನ್ನು ಮಾಡುತ್ತಿದ್ದ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9. ಯಾಜಕೋದ್ಯೋಗದ ಪದ್ಧತಿಯ ಪ್ರಕಾರ ಅವನು ಕರ್ತನ ಆಲಯದಲ್ಲಿ ಪ್ರವೇಶಿಸಿ ಧೂಪವನ್ನು ಸುಡುವದು ಅವನ ಪಾಲಿಗೆ ಬಂ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0. ಧೂಪಾರ್ಪಣೆಯ ಸಮಯದಲ್ಲಿ ಜನ ಸಮೂಹ ವೆಲ್ಲಾ ಹೊರಗೆ ಪ್ರಾರ್ಥಿಸುತ್ತಿದ್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1. ಆಗ ಧೂಪ ವೇದಿಯ ಬಲಗಡೆಯಲ್ಲಿ ನಿಂತುಕೊಂಡಿದ್ದ ಕರ್ತನ ದೂತನು ಅವನಿಗೆ ಕಾಣಿಸಿಕೊಂಡ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2. ಜಕರೀ ಯನು ಅವನನ್ನು ನೋಡಿ ಕಳವಳದಿಂದ ಭಯಹಿಡಿ ದವನಾ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3. ಆದರೆ ಆ ದೂತನು ಅವನಿಗೆ--ಜಕರೀಯನೇ, ಭಯಪಡಬೇಡ; ಯಾಕಂದರೆ ನಿನ್ನ ಪ್ರಾರ್ಥನೆಯು ಕೇಳಲ್ಪಟ್ಟಿದೆ; ನಿನ್ನ ಹೆಂಡತಿಯಾದ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ಎಲಿಸಬೇತಳು ನಿನಗೆ ಒಬ್ಬ ಮಗನನ್ನು ಹೆರುವಳು. ನೀನು ಅವನನ್ನು ಯೋಹಾನನೆಂದು ಕರೆಯ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4. ನಿನಗೆ ಆನಂದವೂ ಉಲ್ಲಾಸವೂ ಆಗುವದು; ಅನೇಕರು ಅವನ ಜನನದಲ್ಲಿ ಆನಂದಿಸುವ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5. ಯಾಕಂದರೆ ಅವನು ಕರ್ತನ ದೃಷ್ಟಿಯಲ್ಲಿ ದೊಡ್ಡವ ನಾಗಿದ್ದು ದ್ರಾಕ್ಷಾರಸವನ್ನಾಗಲಿ ಮದ್ಯವನ್ನಾಗಲಿ ಕುಡಿ ಯುವದೇ ಇಲ್ಲ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ವನು ತಾಯಿಯ ಗರ್ಭದಿಂದಲೇ ಪರಿಶುದ್ಧಾತ್ಮಭರಿತನಾಗಿರ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6. ಅವನು ಇಸ್ರಾ ಯೇಲಿನ ಮಕ್ಕಳಲ್ಲಿ ಅನೇಕರನ್ನು ಅವರ ದೇವರಾದ ಕರ್ತನ ಕಡೆಗೆ ತಿರುಗಿ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7. ಅವನು ತಂದೆಗಳ ಹೃದಯಗಳನ್ನು ಮಕ್ಕಳಕಡೆಗೂ ಅವಿಧೇಯರನ್ನು ನೀತಿವಂತರ ಜ್ಞಾನಕ್ಕೂ ತಿರುಗಿಸಿ ಕರ್ತನಿಗೋಸ್ಕರ ಜನರ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ಧಮಾಡುವದಕ್ಕೆ ಎಲೀಯನ ಆತ್ಮದಲ್ಲಿ ಯೂ ಬಲದಲ್ಲಿಯೂ ಆತನ ಮುಂದೆ ಹೋಗುವನ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8. ಆಗ ಜಕರೀಯನು ಆ ದೂತನಿಗೆ--ಇದನ್ನು ನಾನು ಯಾವದರಿಂದ ತಿಳು ಕೊಳ್ಳಲಿ? ಯಾಕಂದರೆ ನಾನು ಮುದುಕನು; ನನ್ನ ಹೆಂಡತಿಯೂ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ಪ್ರಾಯಗತಿಸಿದವಳು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19. ಅದಕ್ಕೆ ಆ ದೂತನು ಪ್ರತ್ಯುತ್ತರವಾಗಿ--ನಾನು ದೇವರ ಸನ್ನಿಧಿಯಲ್ಲಿ ನಿಲ್ಲುವ ಗಬ್ರಿಯೇಲನು, ಈಗ ನಿನ್ನ ಸಂಗ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ತನಾಡುವದಕ್ಕೂ ಈ ಸಂತೋಷದ ವರ್ತಮಾನವನ್ನು ನಿನಗೆ ತಿಳಿಸುವದಕ್ಕೂ ಕಳುಹಿಸ ಲ್ಪಟ್ಟಿದ್ದೇ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0. ಇಗೋ, ತಕ್ಕ ಕಾಲದಲ್ಲಿ ನೆರವೇರುವ ನನ್ನ ಮಾತುಗಳನ್ನು ನೀನು ನಂಬದೆ ಹೋದದರಿಂದ ಈ ಸಂಗತಿಗಳು ಈಡೇರುವ ದಿನದ 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ೀನು ಮೂಕನಾಗಿದ್ದು ಮಾತನಾಡಲಾರದೆ ಇರುವಿ ಅಂ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1. ಆಗ ಜಕರೀಯನಿಗಾಗಿ ಕಾದುಕೊಂಡಿದ್ದ ಜನರು ಅವನು ದೇವಾಲಯದಲ್ಲಿ ಬಹಳ ತಡಮಾಡಿದ್ದಕ್ಕೆ ಆಶ್ಚರ್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2. ಅವನು ಹೊರಗೆ ಬಂದಾಗ ಅವರೊಂದಿಗೆ ಮಾತನಾಡಲಾರದೆ ಇದ್ದನು; ಅದಕ್ಕ ವರು ಅವನು ದೇವಾಲಯದಲ್ಲಿ ಒಂದು ದರ್ಶನವ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ಕಂಡನೆಂದು ಗ್ರಹಿಸಿದರು; ಯಾಕಂದರೆ ಅವನು ಅವರಿಗೆ ಸನ್ನೆ ಮಾಡುತ್ತಾ ಮಾತಿಲ್ಲದವನಾಗ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3. ಇದಾದ ಮೇಲೆ ತನ್ನ ಸೇವೆಯ ದಿನಗಳು ಮುಗಿದ ಕೂಡಲೆ ಅವನು ತನ್ನ ಸ್ವಂತ ಮನೆಗೆ ಹೊರಟು ಹೋ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4. ಆ ದಿವಸಗಳಾದ ಮೇಲೆ ಅವನ ಹೆಂಡತಿಯಾದ ಎಲಿಸಬೇತಳು ಗರ್ಭಿಣಿಯಾಗಿ ಐದು ತಿಂಗಳು ತನ್ನನ್ನು ಮರೆಮಾಡಿಕೊಂಡು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5. ಜನರಲ್ಲಿ ನನಗಿದ್ದ ಅವ ಮಾನವನ್ನು ತೆಗೆದುಹಾಕುವದಕ್ಕಾಗಿ ಕರ್ತನು ನನ್ನ ಮೇಲೆ ದೃಷ್ಟಿಯಿಟ್ಟ ದಿನಗಳಲ್ಲಿ ನನಗೆ ಹೀ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5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ಮಾಡಿದನು ಎಂದು ಹೇಳಿ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6. ಆರನೆಯ ತಿಂಗಳಿನಲ್ಲಿ ಗಲಿಲಾಯ ಪಟ್ಟಣದ ನಜರೇತೆಂಬ ಊರಿಗೆ ದೇವರಿಂದ ಗಬ್ರಿಯೇಲನೆಂಬ ದೂತ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7. ದಾವೀದನ ಮನೆತನದವನಾದ ಯೋಸೇ ಫನಿಗೆ ನಿಶ್ಚಯಮಾಡಲ್ಪಟ್ಟ ಮರಿಯಳೆಂಬ ಒಬ್ಬ ಕನ್ಯೆಯ ಬಳಿಗೆ ಕಳುಹಿಸಲ್ಪಟ್ಟ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8. ಆ ದೂತನು ಆಕೆಗೆ--ಅಪಾರ ದಯೆ ಹೊಂದಿದವಳೇ, ನಿನಗೆ ವಂದನೆ; ಕರ್ತನು ನಿನ್ನೊಂದಿಗಿದ್ದಾನೆ; ಸ್ತ್ರೀಯರಲ್ಲಿ ನೀ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ಧನ್ಯಳೇ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29. ಆಕೆಯು ಅವನನ್ನು ನೋಡಿ ಅವನ ಮಾತಿಗೆ ಕಳವಳಗೊಂಡು ಇದು ಎಂಥಾತರವಾದ ವಂದನೆ ಎಂದು ತನ್ನ ಮನದಲ್ಲಿ ಯೋಚಿಸುತ್ತಿರುವಾಗ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0. ಆ ದೂತನು ಆಕೆಗೆ-- ಮರಿಯಳೇ, ಹೆದರಬೇಡ; ಯಾಕಂದರೆ ನೀನು ದೇವರ ದಯೆಯನ್ನು ಹೊಂದಿದ್ದೀ;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1. ಇಗೋ, ನೀನು ಗರ್ಭಿಣಿಯಾಗಿ ಒಬ್ಬ ಮಗನನ್ನು ಹೆರುವಿ; ಆತನಿಗೆ ಯೇಸು ಎಂದು ಹೆಸರಿಡಬೇಕ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2. ಆತನು ದೊಡ್ಡವನಾಗಿದ್ದು ಮಹೋನ್ನತನ ಕುಮಾರನೆಂದು ಕರೆಯಲ್ಪಡುವನು; ದೇವರಾದ ಕರ್ತನು ಆತನ ತಂದೆ ಯಾದ ದಾವೀದ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ಂಹಾಸನವನ್ನು ಆತನಿಗೆ ಕೊಡು 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6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3. ಆತನು ಯಾಕೋಬನ ಮನೆತನವನ್ನು ಸದಾ ಕಾಲವೂ ಆಳುವನು; ಆತನ ರಾಜ್ಯಕ್ಕೆ ಅಂತ್ಯವೇ ಇಲ್ಲ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4. ಆಗ ಮರಿಯಳು ಆ ದೂತ ನಿಗೆ--ಇದು ಹೇಗಾದೀತು? ನಾನು ಪುರುಷನನ್ನು ಅರಿತವಳಲ್ಲವಲ್ಲಾ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35. ಅದಕ್ಕೆ ಆ ದೂತನು ಪ್ರತ್ಯುತ್ತರವಾಗಿ ಆಕೆಗೆ--ಪವಿತ್ರಾತ್ಮನು ನಿನ್ನ ಮೇಲೆ ಬರುವನು, ಮಹೋನ್ನತನ ಶಕ್ತಿಯು ನಿನ್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ವರಿಸಿ ಕೊಳ್ಳುವದು; ಆದದರಿಂದ ನಿನ್ನಿಂದ ಹುಟ್ಟುವ ಆ ಪವಿತ್ರವಾದ ಶಿಶುವು ದೇವರ ಮಗನೆಂದು ಕರೆಯ ಲ್ಪ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4. ತನ್ನ ಕರುಣೆಯ ಜ್ಞಾಪಕಾರ್ಥ ವಾಗಿ ತನ್ನ ಸೇವಕನಾದ ಇಸ್ರಾಯೇಲನಿಗೆ ಸಹಾಯ ಮಾಡ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5. ಇದಲ್ಲದೆ ನಮ್ಮ ಪಿತೃಗಳಿಗೂ ಅಬ್ರ ಹಾಮನಿಗೂ ಅವನ ಸಂತತಿಗೂ ಸದಾಕಾಲಕ್ಕೆ ಆತನು ಹೇಳಿದಂತೆ ಮಾಡಿದ್ದಾನೆ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6. ಮರಿ ಯಳು ಸುಮಾರು ಮೂರು ತಿಂಗಳು ಅವಳ ಜೊತೆ ಯಲ್ಲಿದ್ದು ತನ್ನ ಸ್ವಂತ ಮನೆಗೆ ಹಿಂದಿರುಗಿಹೋ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7. ಇದಲ್ಲದೆ ಎಲಿಸಬೇತಳಿಗೆ ಹೆರಿಗೆಯ ಸಮಯವು ಪೂರ್ಣವಾದಾಗ ಆಕೆಯು ಒಬ್ಬ ಮಗನನ್ನು ಹೆತ್ತ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8. ಆಗ ಕರ್ತನು ತನ್ನ ಮಹಾಕರುಣೆಯನ್ನು ಆಕೆಯ ಮೇಲೆ ತೋರಿಸಿದ್ದನ್ನು ಆಕೆಯ ನೆರೆಹೊರೆಯವರೂ ಬಂಧುಗಳೂ ಕೇಳಿ ಆಕೆಯ ಕೂಡ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ಂತೋಷ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7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59. ತರುವಾಯ ಅವರು ಎಂಟನೇ ದಿನದಲ್ಲಿ ಆ ಮಗುವಿಗೆ ಸುನ್ನತಿ ಮಾಡಿಸುವದಕ್ಕಾಗಿ ಬಂದು ಅವನ ತಂದೆಯ ಹೆಸರಿನಂತೆ ಅವನನ್ನ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ಜಕರೀಯನೆಂದು ಕರೆ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0. ಅದಕ್ಕೆ ಅವನ ತಾಯಿಯು ಪ್ರತ್ಯುತ್ತರ ವಾಗಿ--ಹಾಗಲ್ಲ. ಅವನು ಯೋಹಾನನೆಂದು ಕರೆಯ ಲ್ಪಡಬೇಕು ಅಂದಳ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1. ಅದಕ್ಕವರು ಆಕೆಗೆ--ನಿನ್ನ ಬಂಧುಗಳಲ್ಲಿ ಈ ಹೆಸರಿನಿಂದ ಕರೆಯಲ್ಪಟ್ಟವರು ಒಬ್ಬರೂ ಇಲ್ಲ ಅಂ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2. ಅವನು ಯಾವ ಹೆಸರಿ ನಿಂದ ಕರೆಯಲ್ಪಡಬೇಕೆಂದು ಅವನ ತಂದೆಗೆ ಅವರು ಸನ್ನೆ ಮಾಡಿದ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3. ಆಗ ಅವನು ಒಂದು ಬರೆಯುವ ಹಲಗೆಯನ್ನು ಕೇಳಿ ಅವನ ಹೆಸರು ಯೋಹಾನನು ಎಂದು ಬರೆದನು. ಆಗ ಅವರೆಲ್ಲರೂ ಆಶ್ಚರ್ಯಪಟ್ಟರ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4. ಕೂಡಲೆ ಅವನ ಬಾಯಿ ತೆರೆಯಲ್ಪಟ್ಟು ಅವನ ನಾಲಿಗೆಯು ಸಡಿಲವಾಯಿತು ಮತ್ತು ಅವನು ಮಾತ ನಾಡಿ ದೇವರನ್ನು ಕೊಂಡಾಡ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5. ಆಗ ಅವರ ಸುತ್ತಲೂ ಮತ್ತು ಎಲ್ಲಾ ಯೂದಾಯದ ಬೆಟ್ಟದ ಸೀಮೆಯಲ್ಲಿಯೂ ಈ ಸಂಗತಿಗಳೆಲ್ಲಾ ಹರಡಿದವ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6. ಕೇಳಿದವರೆಲ್ಲರೂ ಅವುಗಳನ್ನು ತಮ್ಮ ಹೃದಯದಲ್ಲಿ ಇಟ್ಟುಕೊಂಡು--ಈ ಕೂಸೂ ಎಂಥದ್ದಾಗುವನೊ ಎಂದು ಅಂದುಕೊಂಡರು. ಕರ್ತನ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ಹಸ್ತವು ಅವನ ಸಂಗಡ ಇತ್ತ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8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7. ಅವನ ತಂದೆಯಾದ ಜಕರೀಯನು ಪವಿತ್ರಾತ್ಮ ಭರಿತನಾಗಿ ಪ್ರವಾದಿಸುತ್ತಾ--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8. ಇಸ್ರಾಯೇಲಿನ ದೇವರಾದ ಕರ್ತನು ಸ್ತುತಿ ಹೊಂದಲಿ, ಯಾಕಂದರೆ ಆತನು ತನ್ನ ಜನರನ್ನು ಸಂಧಿಸಿ ಅವರನ್ನು ವಿಮೋಚ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ಸಿ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69. ಆತನು ತನ್ನ ಸೇವಕನಾದ ದಾವೀದನ ಮನೆತನದಲ್ಲಿ ನಮಗಾಗಿ ರಕ್ಷಣೆಯ ಕೊಂಬನ್ನು ಎತ್ತಿ ದ್ದಾನೆ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0. ಲೋಕಾದಿಯಿಂದ ಆತನು ತನ್ನ ಪರಿಶುದ್ಧ ಪ್ರವಾದಿಗಳ ಬಾಯಿಂದ ಮಾತನಾಡಿದ ಪ್ರಕಾರ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1. ನಾವು ನಮ್ಮ ಶತ್ರುಗಳಿಂದಲೂ ನಮ್ಮನ್ನು ಹಗೆ ಮಾಡುವವರ ಕೈಯಿಂದಲೂ ರಕ್ಷಿಸಲ್ಪಡುವ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2. ನಮ್ಮ ಪಿತೃಗಳಿಗೆ ವಾಗ್ದಾನ ಮಾಡಿದ ಕರುಣೆಯನು ನೆರವೇರಿಸಲು ತನ್ನ ಪರಿಶುದ್ಧ ಒಡಂಬಡಿಕೆಯನ್ನು ನೆನಪಿಗೆ ತಂದ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3. ನಮ್ಮ ಪಿತೃವಾದ ಅಬ್ರಹಾಮನಿಗೆ ಆಣೆಯಿಟ್ಟು ಪ್ರಮಾಣ ಮಾಡಿದಂತ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4. ನಾವು ನಮ್ಮ ಶತ್ರುಗಳ ಕೈಯಿಂದ ಬಿಡಿಸಲ್ಪಟ್ಟು ಭಯವಿಲ್ಲದವರಾಗ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5. ನಮ್ಮ ಜೀವಮಾನದ ಎಲ್ಲಾ ದಿನಗಳಲ್ಲಿ ಆತನ ಮುಂದೆ ಪರಿಶುದ್ಧತೆಯಿಂದಲೂ ನೀತಿಯಿಂದಲೂ ಆತನನ್ನು ಸೇವಿಸುವವರಾಗುವದಕ್ಕ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9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ಆತನು ಅನುಗ್ರಹಿ ಸ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6. ಇದಲ್ಲದೆ ಮಗುವೇ, ನೀನಾದರೋ ಮಹೋನ್ನತನ ಪ್ರವಾದಿ ಎಂದು ಕರೆಯಲ್ಪಡುವಿ; ಯಾಕಂದರೆ ಕರ್ತನ ಮಾರ್ಗಗಳನ್ನು ಸಿದ್ಧಮಾಡು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ವದಕ್ಕೆ ಆತನ ಮುಂದೆ ಹೋಗುವಿ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7. ಹೇಗೆಂದರೆ ಆತನು ತನ್ನ ಜನರಿಗೆ ಪಾಪಗಳ ಪರಿಹಾರದಿಂದ ರಕ್ಷಣೆಯ ತಿಳುವಳಿಕೆಯನ್ನು ಕೊಡುವ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8. ನಮ್ಮ ದೇವರ ಮಮತೆಯ ಕರುಣೆಯಿಂದ ಅದು ಆಗುವದ ಲ್ಲದೆ ಮೇಲಣದಿಂದ ಅರುಣೋದಯವು ಉಂಟಾಗಿ ನಮ್ಮನ್ನು ಸಂಧಿಸ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79. ಕತ್ತಲೆಯಲ್ಲಿಯೂ ಮರಣದ ನೆರಳಿನಲ್ಲಿಯೂ ಕೂತವರಿಗೆ ಬೆಳಕನ್ನು ಕೊಡುವದಕ್ಕೂ ನಮ್ಮ ಪಾದಗಳನ್ನು ಸಮಾಧಾನದ ಮಾರ್ಗದಲ್ಲಿ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ನಡಿಸುವದಕ್ಕೂ ಆಗುವದು ಎಂದು ಹೇಳಿ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80. ಆ ಬಾಲಕನು ಬೆಳೆದು ಆತ್ಮದಲ್ಲಿ ಬಲಗೊಂಡನು. ತನ್ನನ್ನು ಇಸ್ರಾಯೇಲಿಗೆ ತೋರ್ಪಡಿಸಿಕೊಳ್ಳುವ ದಿನದವರೆಗೆ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slides/slide10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190500" y="0"/>
          <a:ext cx="9144000" cy="5143500"/>
          <a:chOff x="190500" y="0"/>
          <a:chExt cx="9144000" cy="5143500"/>
        </a:xfrm>
      </p:grpSpPr>
      <p:sp>
        <p:nvSpPr>
          <p:cNvPr id="2" name=""/>
          <p:cNvSpPr txBox="1"/>
          <p:nvPr/>
        </p:nvSpPr>
        <p:spPr>
          <a:xfrm>
            <a:off x="190500" y="0"/>
            <a:ext cx="8953500" cy="45720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l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</a:p>
          <a:p>
            <a:pPr algn="l" rtl="0" fontAlgn="base" marL="0" marR="0" indent="0" lvl="0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36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ಅರಣ್ಯದಲ್ಲಿದ್ದನು.]]></a:t>
            </a:r>
          </a:p>
        </p:txBody>
      </p:sp>
      <p:sp>
        <p:nvSpPr>
          <p:cNvPr id="3" name=""/>
          <p:cNvSpPr txBox="1"/>
          <p:nvPr/>
        </p:nvSpPr>
        <p:spPr>
          <a:xfrm>
            <a:off x="3619500" y="4572000"/>
            <a:ext cx="5524500" cy="571500"/>
          </a:xfrm>
          <a:prstGeom prst="rect">
            <a:avLst/>
          </a:prstGeom>
          <a:noFill/>
        </p:spPr>
        <p:txBody>
          <a:bodyPr anchorCtr="0" rtlCol="0" vert="horz" bIns="45720" lIns="91440" rIns="91440" tIns="45720">
            <a:spAutoFit/>
          </a:bodyPr>
          <a:lstStyle/>
          <a:p>
            <a:pPr algn="r" rtl="0" fontAlgn="base" marL="0" marR="0" indent="0" lv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</a:pPr>
            <a:r>
              <a:rPr lang="en-US" b="1" strike="noStrike" sz="2800" spc="0" u="none" cap="none">
                <a:solidFill>
                  <a:srgbClr val="000000">
                    <a:alpha val="100000"/>
                  </a:srgbClr>
                </a:solidFill>
                <a:latin typeface="Roboto"/>
              </a:rPr>
              <a:t><![CDATA[ಲೂಕನು : 1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22">
  <a:themeElements>
    <a:clrScheme name="Theme22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22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22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b="180000" l="50000" r="50000" t="-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b="50000" l="50000" r="50000" t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107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Unknown Company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Unknown Creator</dc:creator>
  <cp:lastModifiedBy>Unknown Creator</cp:lastModifiedBy>
  <dcterms:created xsi:type="dcterms:W3CDTF">2026-10-20T02:28:41Z</dcterms:created>
  <dcterms:modified xsi:type="dcterms:W3CDTF">2026-10-20T02:28:41Z</dcterms:modified>
  <dc:title>ಲೂಕನು : 1</dc:title>
  <dc:description/>
  <dc:subject/>
  <cp:keywords/>
  <cp:category/>
  <cp:revision/>
  <cp:contentStatus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