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ங்களை என்றென்றைக்கும் ஏன் தள்ளிவிடுகிறீர்? உமது மேய்ச்சலின் ஆடுகள்மேல் உமது கோபம் ஏன் புகைகிறது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ங்களை என்றென்றைக்கும் ஏன் தள்ளிவிடுகிறீர்? உமது மேய்ச்சலின் ஆடுகள்மேல் உமது கோபம் ஏன் புகைகிறது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பூர்வகாலத்தில் சம்பாதித்த உமது சபையையும், நீர் மீட்டுக்கொண்ட உமது சுதந்தரமான கோத்திரத்தையும், நீர் வாசமாயிருந்த சீயோன் பர்வதத்தையும் நினைத்த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பூர்வகாலத்தில் சம்பாதித்த உமது சபையையும், நீர் மீட்டுக்கொண்ட உமது சுதந்தரமான கோத்திரத்தையும், நீர் வாசமாயிருந்த சீயோன் பர்வதத்தையும் நினைத்தரு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ெடுங்காலமாகப் பாழாய்க்கிடக்கிற ஸ்தலங்களில் உம்முடைய பாதங்களை எழுந்தருளப்பண்ணும்; பரிசுத்த ஸ்தலத்திலே சத்துரு அனைத்தையும் கெடுத்துப்போ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ெடுங்காலமாகப் பாழாய்க்கிடக்கிற ஸ்தலங்களில் உம்முடைய பாதங்களை எழுந்தருளப்பண்ணும்; பரிசுத்த ஸ்தலத்திலே சத்துரு அனைத்தையும் கெடுத்துப்போ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சத்துருக்கள் உம்முடைய ஆலயங்களுக்குள்ளே கெர்ச்சித்து, தங்கள் கொடிகளை அடையாளங்களாக நாட்ட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சத்துருக்கள் உம்முடைய ஆலயங்களுக்குள்ளே கெர்ச்சித்து, தங்கள் கொடிகளை அடையாளங்களாக நாட்ட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ோடரிகளை ஓங்கிச் சோலையிலே மரங்களை வெட்டுகிறவன் பேர்பெற்றவன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அவர்கள் அதின் சித்திரவேலைகள் முழுவதையும் வாச்சிகளாலும் சம்மட்டிகளாலும் தகர்த்துப்போட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பரிசுத்த ஸ்தலத்தை அக்கினிக்கு இரையாக்கி உமது நாமத்தின் வாசஸ்தலத்தைத் தரைமட்டும் இடித்து, அசுத்தப்படுத்த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ஏகமாய் நிர்த்தூளியாக்குவோம் என்று தங்கள் இருதயத்தில் சொல்லி, தேசத்திலுள்ள ஆலயங்களையெல்லாம் சுட்டெரித்துப்போ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ஏகமாய் நிர்த்தூளியாக்குவோம் என்று தங்கள் இருதயத்தில் சொல்லி, தேசத்திலுள்ள ஆலயங்களையெல்லாம் சுட்டெரித்துப்போ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 இருந்த அடையாளங்களைக் காணோம்; தீர்க்கதரிசியும் இல்லை; இது எதுவரைக்கும் என்று அறிகிறவனும் எங்களிடத்தில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 இருந்த அடையாளங்களைக் காணோம்; தீர்க்கதரிசியும் இல்லை; இது எதுவரைக்கும் என்று அறிகிறவனும் எங்களிடத்தில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எதுவரைக்கும் சத்துரு நிந்திப்பான்? பகைவன் உமது நாமத்தை எப்பொழுதும் தூஷிப்பான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வலதுகரத்தை ஏன் முடக்கிக்கொள்ளுகிறீர்; அதை உமது மடியிலிருந்து எடுத்து ஓங்கி நிர்மூலமா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வலதுகரத்தை ஏன் முடக்கிக்கொள்ளுகிறீர்; அதை உமது மடியிலிருந்து எடுத்து ஓங்கி நிர்மூலமா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ின் நடுவில் இரட்சிப்புகளைச் செய்துவருகிற தேவன் பூர்வகாலமுதல் என்னுடைய ராஜா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உமது வல்லமையினால், சமுத்திரத்தை இரண்டாகப் பிளந்து, ஜலத்திலுள்ள வலுசர்ப்பங்களின் தலைகளை உடைத்த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உமது வல்லமையினால், சமுத்திரத்தை இரண்டாகப் பிளந்து, ஜலத்திலுள்ள வலுசர்ப்பங்களின் தலைகளை உடைத்த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ரீர் முதலைகளின் தலைகளை நெருக்கிப்போட்டு, அதை வனாந்தரத்து ஜனங்களுக்கு உணவாகக் கொடுத்த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ரீர் முதலைகளின் தலைகளை நெருக்கிப்போட்டு, அதை வனாந்தரத்து ஜனங்களுக்கு உணவாகக் கொடுத்த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ற்றையும் ஆற்றையும் பிளந்துவிட்டீர்; மகா நதிகளையும் வற்றிப்போகப்பண்ணின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ற்றையும் ஆற்றையும் பிளந்துவிட்டீர்; மகா நதிகளையும் வற்றிப்போகப்பண்ணின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லும் உம்முடையது, இரவும் உம்முடையது; தேவரீர் ஒளியையும் சூரியனையும் படைத்த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ூமியின் எல்லைகளையெல்லாம் திட்டம்பண்ணினீர்; கோடைகாலத்தையும் மாரிகாலத்தையும் உண்டாக்கின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சத்துரு உம்மை நிந்தித்ததையும், மதியீன ஜனங்கள் உமது நாமத்தைத் தூஷித்ததையும் நினைத்துக்கொள்ள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ாட்டுப்புறாவின் ஆத்துமாவைத் துஷ்டருடைய கூட்டத்திற்கு ஒப்புக்கொடாதேயும்; உமது ஏழைகளின் கூட்டத்தை என்றைக்கும் மறவாதேய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ாட்டுப்புறாவின் ஆத்துமாவைத் துஷ்டருடைய கூட்டத்திற்கு ஒப்புக்கொடாதேயும்; உமது ஏழைகளின் கூட்டத்தை என்றைக்கும் மறவாதே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ுடைய உடன்படிக்கையை நினைத்தருளும்; பூமியின் இருளான இடங்கள் கொடுமையுள்ள குடியிருப்புகளால் நிறைந்திருக்கிற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பப்பட்டவன் வெட்கத்தோடே திரும்பவிடாதிரும்; சிறுமையும் எளிமையுமானவன் உமது நாமத்தைத் துதிக்கும்படி செய்ய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பப்பட்டவன் வெட்கத்தோடே திரும்பவிடாதிரும்; சிறுமையும் எளிமையுமானவன் உமது நாமத்தைத் துதிக்கும்படி செய்ய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ே எழுந்தருளும், உமக்காக நீரே வழக்காடும்; மதியீனனாலே நாடோறும் உமக்கு வரும் நிந்தையை நினைத்துக்கொள்ள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சத்துருக்களின் ஆரவாரத்தை மறவாதேயும்; உமக்கு விரோதமாய் எழும்புகிறவர்களின் அமளி எப்பொழுதும் அதிகரி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சத்துருக்களின் ஆரவாரத்தை மறவாதேயும்; உமக்கு விரோதமாய் எழும்புகிறவர்களின் அமளி எப்பொழுதும் அதிகரி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 તમે અમને સદાને માટે શા માટે તજી દીધા છે? તમે તમારાં ઘેટાનાં ટોળા સામે હજી આજેય ગુસ્સ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યહોવા, સ્મરણ કરો; પુરાતન સમયમાં તમે લોકોને પસંદ કરીને ખરીદ્યા. તમે લોકોને બચાવ્યાં અને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પોતાના બનાવ્યા. સ્મરણ કરો સિયોન પર્વત, જે જગાએ તમે રહ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ેવ આવો અને આ પ્રાચીન ખંડેરમાંથી ચાલ્યા આવો. તમારા પવિત્રસ્થાનને શત્રુઓએ કેટલું મોટું નુકશ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જ્યાં અમારી મુલાકાત લો છો, તે સ્થળમાં શત્રુ ગર્જના કરે છે; પોતાનો વિજય દર્શાવવા તેઓએ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્વજાઓ ઊભી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જંગલનાં વૃક્ષો પર કુહાડા ઉગામનારાઓના જે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તેનું તમામ નકશીદાર કામ કુહાડી-હથોડાથી તોડી ન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એ તમારા પવિત્રસ્થાનને આગ લગાડી છે. તેઓએ તમારાં રહેઠાણનો નાશ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એ તેમને પોતાને કહ્યું હતું: “તેમને પૂરેપૂરા કચડી નાંખીએ.” તેઓએ દેશમાંના દેવના બધાં સભ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ાનોને બાળી મૂક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મે તમારા લોકો છીએને દર્શાવતી એક પણ નિશાની બચી નથી, નાશ પામ્યાં છે સર્વ પ્રબોધકો, આ સર્વનો અ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યારે? કોણ કર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દેવ, ક્યાં સુધી અમારા શત્રુઓ તમારા નામનું અપમાન કરશે? શું તમે તેઓને સદા આમ કરવા દે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શા માટે તમે વિલંબ કરો છો? શા માટે તમારા સાર્મથ્યને અટકાવી રાખો છો? હાથ ઉગામીને તેઓ પર ત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તિમ ઘ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ુરાતન કાળથી, દેવ મારા રાજા છે. તે પૃથ્વીના એક છેડાથી બીજા છેડા સુધી લોકોનું તારણ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તમારા મહાન પરાક્રમ વડે રાતા સમુદ્રનાં બે ભાગ પાડ્યાં, વળી તમે પાણીમાં મહા મત્સ્યોનાં માથ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ોડી નાખ્યા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ેલા પ્રચંડ પ્રાણીઓના માથાઓને ટૂકડે ટૂકડા કરીને ભાંગી નાખ્યા અને તેમના શરીરને રણનાં પ્રાણ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વા માટે આપી 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ારા લોકોને પાણી પૂરુ પાડવાં, ઝરણાં અને નદીઓ સઘળે વહેવડાવી; નિરંતર વહેતી નદીઓને સૂકવી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ૂકી ભૂમિનો રસ્તો તૈયાર કર્યો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િવસ અને રાત બંને તમારા છે, અને તમે જ સૂર્ય અને ચંદ્રનું સર્જન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ૃથ્વીની સીમાઓ, સ્થાપન તમે જ કરી છે; ઉનાળો-શિયાળો ઋતુઓ પણ તમે બના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ે યહોવા, શત્રુઓ તમારી મશ્કરી કરે છે, મૂર્ખ લોકો તમારા નામનો તિરસ્કાર કરે છે, આ વસ્તુઓ યાદ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યહોવા, તમારા હોલાનો જીવ હિંસક પ્રાણીઓનાં હાથમાં જવા દેશો નહિ; તમારા લોકોને ભૂલશો નહિ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િંસક પ્રાણીઓથી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ે યહોવા, તમે કરેલો કરારનું સ્મરણ કરો, આ દેશના અંધકારમય ભાગમાં હિંસા વ્યાપક બન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ે દેવ, તમારા આ દુ:ખી લોકોનું સતત અપમાન થવા ના દેશો. દરિદ્રીઓ અને લાચારોને તમારું સ્તવન કર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ે દેવ તમે ઉઠો, અને તમારી લડાઇમાં લડો! મૂખોર્ આખો દિવસ તમારું અપમાન કરે છે, તેનું સ્મરણ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ેઓ તમારી વિરુદ્ધ થયા છે અને નિત્ય ઊંચાને ઊંચા ચઢે છે તે તમારા શત્રુઓની ધાંધલ અને બરાડાઓ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 વિસ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2026-10-20T09:19:55Z</dcterms:created>
  <dcterms:modified xsi:type="dcterms:W3CDTF">2026-10-20T09:19:55Z</dcterms:modified>
  <dc:title>ગીતશાસ્ત્ર : 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