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விண்ணப்பத்தைக் கேளும், என் கூப்பிடுதல் உம்மிடத்தில் சேர்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ே உமது முகத்தை எனக்கு மறையாதேயும்; உமது செவியை என்னிடத்தில் சாயும்; நான் கூப்பிடுகிற நாளிலே எனக்குத் தீவிரமாய் உத்தரவு அருளிச்செய்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ே உமது முகத்தை எனக்கு மறையாதேயும்; உமது செவியை என்னிடத்தில் சாயும்; நான் கூப்பிடுகிற நாளிலே எனக்குத் தீவிரமாய் உத்தரவு அருளிச்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நாட்கள் புகையைப்போல் ஒழிந்தது; என் எலும்புகள் ஒரு கொள்ளியைப்போல எரியு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புல்லைப்போல் வெட்டுண்டு உலர்ந்தது; என் போஜனத்தைப் புசிக்க மறந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புல்லைப்போல் வெட்டுண்டு உலர்ந்தது; என் போஜனத்தைப் புசிக்க மறந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ெருமூச்சின் சத்தத்தினால் என் எலும்புகள் என் மாம்சத்தோடு ஒட்டிக்கொள்ள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னாந்தர நாரைக்கு ஒப்பானேன்; பாழான இடங்களில் தங்கும் ஆந்தையைப்போலா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ித்திரையில்லாமல் வீட்டின்மேல் தனித்திருக்கும் குருவியைப்போல் இ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டோறும் என் சத்துருக்கள் என்னை நிந்திக்கிறார்கள்; என்மேல் மூர்க்க வெறிகொண்டவர்கள் எனக்கு விரோதமாய்ச் சாபம் இட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டோறும் என் சத்துருக்கள் என்னை நிந்திக்கிறார்கள்; என்மேல் மூர்க்க வெறிகொண்டவர்கள் எனக்கு விரோதமாய்ச் சாபம் இட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ன்னை உயரத்தூக்கி, தாழத்தள்ளினீர், உமது சினத்திற்கும் கடுங்கோபத்திற்கும் உள்ளா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ன்னை உயரத்தூக்கி, தாழத்தள்ளினீர், உமது சினத்திற்கும் கடுங்கோபத்திற்கும் உள்ளா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நான் சாம்பலை அப்பமாகப் புசித்து, என் பானங்களைக் கண்ணீரோடே கல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ட்கள் சாய்ந்துபோகிற நிழலைப்போலிருக்கிறது; புல்லைப்போல் உலர்ந்துபோ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ாகிய நீரோ என்றென்றைக்கும் இருக்கிறீர்; உம்முடைய பேர் பிரஸ்தாபம் தலைமுறை தலைமுறையாக நிற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எழுந்தருளி சீயோனுக்கு இரங்குவீர்; அதற்குத் தயைசெய்யுங்காலமும், அதற்காகக் குறித்த நேரமும் வ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எழுந்தருளி சீயோனுக்கு இரங்குவீர்; அதற்குத் தயைசெய்யுங்காலமும், அதற்காகக் குறித்த நேரமும் வ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ஊழியக்காரர் அதின் கல்லுகள்மேல் வாஞ்சைவைத்து அதின் மண்ணுக்குப் பரிதபி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ீயோனைக் கட்டி தமது மகிமையில் வெளிப்பட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க்கற்றவர்களுடைய ஜெபத்தை அலட்சியம்பண்ணாமல், அவர்கள் விண்ணப்பத்தை அங்கீகரிப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ாதிகள் கர்த்தருடைய நாமத்துக்கும் பூமியிலுள்ள ராஜாக்களெல்லாரும் உம்முடைய மகிமைக்கும் பயப்ப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சந்ததிக்காக இது எழுதப்படும்; சிருஷ்டிக்கப்படும் ஜனம் கர்த்தரைத் துதி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கட்டுண்டவர்களின் பெருமூச்சைக் கேட்கவும், கொலைக்கு நியமிக்கப்பட்டவர்களை விடுதலையாக்கவ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ம்முடைய உயர்ந்த பரிசுத்தஸ்தலத்திலிருந்து பார்த்து, வானங்களிலிருந்து பூமியின்மேல் கண்ணோக்கமா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 ஆராதனைசெய்ய ஜனங்களும் ராஜ்யங்களும் ஏகமாய்க் கூடிக்கொள்ளுகையி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யோனில் கர்த்தருடைய நாமத்தையும், எருசலேமில் அவருடைய துதியையும் பிரஸ்தாபப்படுத்த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ழியிலே என் பெலனை அவர் ஒடுக்கி, என் நாட்களைக் குறுகப்பண்ண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தேவனே, பாதி வயதில் என்னை எடுத்துக்கொள்ளாதேயும்; உம்முடைய வருஷங்கள் தலைமுறை தலைமுறையாக இ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ஆதியிலே பூமியை அஸ்திபாரப்படுத்தினீர்; வானங்கள் உம்முடைய கரத்தின் கிரியைய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அழிந்துபோம். நீரோ நிலைத்திருப்பீர்; அவைகளெல்லாம் வஸ்திரம்போல் பழமையாய்ப்போம்; அவைகளை ஒரு சால்வையைப்போல் மாற்றுவீர், அப்பொழுது மாறிப்ப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அழிந்துபோம். நீரோ நிலைத்திருப்பீர்; அவைகளெல்லாம் வஸ்திரம்போல் பழமையாய்ப்போம்; அவைகளை ஒரு சால்வையைப்போல் மாற்றுவீர், அப்பொழுது மாறிப்ப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ோ மாறாதவராயிருக்கிறீர்; உமது ஆண்டுகள் முடிந்துபோவ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ரின் பிள்ளைகள் தாபரித்திருப்பார்கள்; அவர்கள் சந்ததி உமக்கு முன்பாக நிலைபெற்றிருக்கும் என்று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ಓ ಕರ್ತನೇ, ನನ್ನ ಪ್ರಾರ್ಥನೆಯನ್ನು ಕೇಳು; ನನ್ನ ಮೊರೆಯು ನಿನ್ನ ಬಳಿಗೆ ಸ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ಗೆ ಇಕ್ಕಟ್ಟು ಇರುವ ದಿವಸದಲ್ಲಿ ನಿನ್ನ ಮುಖವನ್ನು ನನಗೆ ಮರೆಮಾಡಬೇಡ; ನಿನ್ನ ಕಿವಿಯನ್ನು ನನ್ನ ಕಡೆಗೆ ತಿರುಗಿಸ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ಕರೆಯುವ ದಿವಸದಲ್ಲಿ ಬೇಗ ನನಗೆ ಉತ್ತರ 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ದಿವಸಗಳು ಹೊಗೆಯಂತೆ ಕಳೆದುಹೋಗು ತ್ತವೆ; ನನ್ನ ಎಲುಬುಗಳು ಕೊಳ್ಳಿಯ ಹಾಗೆ ಸುಟ್ಟು ಹೋ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ಹೃದಯವು ಹೊಡೆಯಲ್ಪಟ್ಟ ಹುಲ್ಲಿನ ಹಾಗೆ ಒಣಗಿಹೋಗಿದೆ; ಆದದರಿಂದ ನಾನು ನನ್ನ ರೊಟ್ಟಿಯನ್ನು ತಿನ್ನ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ತುಬಿ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ಮೂಲುಗುವಿಕೆಯ ಸ್ವರದಿಂದ ಎಲುಬುಗಳು ನನ್ನ ಮಾಂಸಕ್ಕೆ ಅಂಟ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ಅರಣ್ಯದ ಬಕಕ್ಕೆ ಸಮಾನನಾಗಿದ್ದೇನೆ; ನಾನು ಅರಣ್ಯದ ಗೂಬೆಯ ಹ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ಎಚ್ಚರವಾಗಿದ್ದೂ; ಮಾಳಿಗೆಯ ಮೇಲಿರುವ ಒಂಟಿಯಾದ ಪಕ್ಷಿಯ ಹ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ಿನವೆಲ್ಲಾ ನನ್ನ ಶತ್ರುಗಳು ನನ್ನನ್ನು ನಿಂದಿಸುತ್ತಾರೆ; ನನ್ನ ಮೇಲೆ ಕೋಪಿಸಿಕೊಳ್ಳುವವರು ನನಗೆ ವಿರೋಧ ವಾಗಿ ಆ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 ರೋಷದ ಮತ್ತು ನಿನ್ನ ರೌದ್ರದ ನಿಮಿತ್ತವೇ ಬೂದಿಯನ್ನು ರೊಟ್ಟಿಯಂತೆ ತಿಂದಿದ್ದೇನೆ; ನನ್ನ ಪಾನ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ೀರಿನಿಂದ ಬೆರೆಸಿ 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ನ್ನು ನೀನು ಎತ್ತಿ ಕೆಡವಿ ಹಾಕ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ದಿವಸಗಳು ನೀಳದ ನೆರಳಿನ ಹಾಗಿವೆ; ನಾನು ಹುಲ್ಲಿನ ಹಾಗೆ ಒಣಗ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ಓ ಕರ್ತನೇ, ನೀನು ಎಂದೆಂದಿಗೂ ಇರುವವನಾಗಿದ್ದೀ, ನಿನ್ನ ಸ್ಮರಣೆಯು ತಲತಲಾಂತ ರಕ್ಕ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ಎದ್ದು, ಚೀಯೋನನ್ನು ಕನಿ ಕರಿಸುವಿ; ಯಾಕಂದರೆ ಅದನ್ನು ಕರುಣಿಸುವದಕ್ಕೆ ಕಾಲವಾಯಿತು; ಹೌದು ನಿರ್ಣಯಿಸಿದ ಸಮ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ಸೇವಕರು ಅದರ ಕಲ್ಲುಗಳಲ್ಲಿ ಇಷ್ಟಪಡುತ್ತಾರೆ. ಅದರ ಧೂಳನ್ನು ಕರುಣ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ಜನಾಂಗವು ಕರ್ತನ ಹೆಸರಿಗೂ ಭೂರಾಜರೆಲ್ಲರು ನಿನ್ನ ಮಹಿಮೆಗೂ ಭಯ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ು ಚೀಯೋನನ್ನು ಕಟ್ಟುವನು; ಆತನು ತನ್ನ ಮಹಿಮೆಯಲ್ಲಿ ಕಾಣಿಸಿ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ಿಕ್ಕಿಲ್ಲದವನ ಪ್ರಾರ್ಥನೆಗೆ ಕಿವಿಗೊಡುತ್ತಾನೆ; ಅವರ ಪ್ರಾರ್ಥನೆಯನ್ನು ತಿರಸ್ಕರಿ 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ು ಮುಂದಿನ ಸಂತತಿಗೋಸ್ಕರ ಬರೆಯಲ್ಪಡುವದು; ಹುಟ್ಟಲಿಕ್ಕಿರುವ ಜನರು ಕರ್ತನನ್ನು ಸ್ತುತ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ಜನಾಂಗಗಳೂ ರಾಜ್ಯಗಳೂ ಕರ್ತ ನನ್ನು ಸೇವಿಸುವದಕ್ಕೆ ಒಟ್ಟಾಗಿ ಕೂಡಿ ಬ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ಚೀಯೋನಿನಲ್ಲಿ ಕರ್ತನ ಹೆಸರೂ ಯೆರೂಸಲೇಮಿ ನಲ್ಲಿ ಆತನ ಸ್ತೋತ್ರವೂ ಸಾರಲ್ಪಡುವ ಹಾಗ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ು ಸೆರೆಯವರ ನರಳುವಿಕೆಯನ್ನು ಕೇಳುವ ದಕ್ಕೂ ಮರಣಕ್ಕೆ ನೇಮಕವಾದವರನ್ನು ಬಿಡಿಸು 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ನ್ನ ಪರಿಶುದ್ಧವಾದ ಉನ್ನತ ಸ್ಥಳದಿಂದ ಕಣ್ಣಿಟ್ಟು ಆಕಾಶದಿಂದ ಭೂಮಿಯನ್ನು ನೋ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ತನು ನನ್ನ ಶಕ್ತಿಯನ್ನು ಮಾರ್ಗದಲ್ಲಿ ಕುಂದಿಸಿ ನನ್ನ ದಿವಸಗಳನ್ನು ಕಡಿಮ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ಓ ನನ್ನ ದೇವರೇ, ನನ್ನ ದಿವಸಗಳ ಮಧ್ಯದಲ್ಲಿ ನನ್ನನ್ನು ಒಯ್ಯಬೇಡ; ನಿನ್ನ ವರುಷಗಳು ತಲತಲಾಂತರಗಳಿಗೂ ಅವೆ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ೀನು ಪೂರ್ವಕಾಲದಲ್ಲಿ ಭೂಮಿ ಯನ್ನು ಸ್ಥಾಪಿಸಿದಿ; ಆಕಾಶಗಳು ನಿನ್ನ ಕೈ ಕೆಲಸಗಳಾ 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ು ನಾಶವಾಗುವವು; ಆದರೆ ನೀನು ಸ್ಥಿರ ವಾಗಿರುತ್ತೀ; ಹೌದು, ಅವುಗಳೆಲ್ಲಾ ವಸ್ತ್ರದ ಹಾಗೆ ಜೀರ್ಣವಾಗುವವು; ಉಡುಪ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ಅವುಗ ಳನ್ನು ಬದಲಾಯಿಸುವಿ; ಆಗ ಅವು ಬದಲ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ನೀನು ಏಕ ರೀತಿಯಾಗಿರುತ್ತೀ; ನಿನ್ನ ವರುಷಗಳು ಮುಗಿ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ಿನ್ನ ಸೇವಕರ ಮಕ್ಕಳು ನೆಲೆಯಾಗಿದ್ದು ಅವರ ಸಂತತಿಯು ನಿನ್ನ ಮುಂದೆ ಸ್ಥಾಪಿಸ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2026-10-20T09:22:16Z</dcterms:created>
  <dcterms:modified xsi:type="dcterms:W3CDTF">2026-10-20T09:22:16Z</dcterms:modified>
  <dc:title>ಕೀರ್ತನೆಗಳು : 102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