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ாம் மாதம் இருபத்தோராந்தேதியிலே ஆகாய் என்னும் தீர்க்கதரிசியின் மூலமாய் கர்த்தருடைய வார்த்தை உண்டாயிற்று;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செயல்த்தியேலின் குமாரனாகிய செருபாபேல் என்னும் யூதாவின் தலைவனோடும், யோத்சதாக்கின் குமாரனாகிய யோசுவா என்னும் பிரதான ஆசாரியனோடும், ஜனத்தில் மீதியானவர்களோடும் சொல்லவேண்டியது,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செயல்த்தியேலின் குமாரனாகிய செருபாபேல் என்னும் யூதாவின் தலைவனோடும், யோத்சதாக்கின் குமாரனாகிய யோசுவா என்னும் பிரதான ஆசாரியனோடும், ஜனத்தில் மீதியானவர்களோடும் சொல்லவேண்டியது, என்னவென்றால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ஆலயத்தின் முந்தின மகிமையைக் கண்டவர்களில் உங்களுக்குள்ளே மீந்திருக்கிறவர்கள் யார்? இப்பொழுது இது உங்களுக்கு எப்படிக் காண்கிறது? அதற்கு இது உங்கள் பார்வையில் ஒன்றுமில்லாததுபோல் காண்கிறதல்லவா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ஆலயத்தின் முந்தின மகிமையைக் கண்டவர்களில் உங்களுக்குள்ளே மீந்திருக்கிறவர்கள் யார்? இப்பொழுது இது உங்களுக்கு எப்படிக் காண்கிறது? அதற்கு இது உங்கள் பார்வையில் ஒன்றுமில்லாததுபோல் காண்கிறதல்லவ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செருபாபேலே, திடன்கொள் என்று கர்த்தர் சொல்லுகிறார்; யோத்சதாக்கின் குமாரனாகிய யோசுவா என்னும் பிரதான ஆசாரியனே நீ திடன்கொள்; தேசத்தின் எல்லா ஜனங்களே, நீங்கள் திடன்கொள்ளுங்கள், வேலையை நடத்துங்கள் என்று கர்த்தர் சொல்லுகிறார்; நான் உங்களுடனே இருக்கிற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செருபாபேலே, திடன்கொள் என்று கர்த்தர் சொல்லுகிறார்; யோத்சதாக்கின் குமாரனாகிய யோசுவா என்னும் பிரதான ஆசாரியனே நீ திடன்கொள்; தேசத்தின் எல்லா ஜனங்களே, நீங்கள் திடன்கொள்ளுங்கள், வேலையை நடத்துங்கள் என்று கர்த்தர் சொல்லுகிறார்; நான் உங்களுடனே இருக்கிற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செருபாபேலே, திடன்கொள் என்று கர்த்தர் சொல்லுகிறார்; யோத்சதாக்கின் குமாரனாகிய யோசுவா என்னும் பிரதான ஆசாரியனே நீ திடன்கொள்; தேசத்தின் எல்லா ஜனங்களே, நீங்கள் திடன்கொள்ளுங்கள், வேலையை நடத்துங்கள் என்று கர்த்தர் சொல்லுகிறார்; நான் உங்களுடனே இருக்கிற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எகிப்திலிருந்து புறப்படுகிறபோது நான் உங்களோடே உடன்படிக்கை பண்ணின வார்த்தையின்படியே, என் ஆவியானவரும் உங்கள் நடுவில் நிலைகொண்டிருப்பார்; பயப்படாதே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எகிப்திலிருந்து புறப்படுகிறபோது நான் உங்களோடே உடன்படிக்கை பண்ணின வார்த்தையின்படியே, என் ஆவியானவரும் உங்கள் நடுவில் நிலைகொண்டிருப்பார்; பயப்படாதே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சொல்லுகிறார்: கொஞ்சக்காலத்துக்குள்ளே இன்னும் ஒருதரம் நான் வானத்தையும் பூமியையும் சமுத்திரத்தையும் வெட்டாந்தரையையும் அசையப்பண்ண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சொல்லுகிறார்: கொஞ்சக்காலத்துக்குள்ளே இன்னும் ஒருதரம் நான் வானத்தையும் பூமியையும் சமுத்திரத்தையும் வெட்டாந்தரையையும் அசையப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 ஜாதிகளையும் அசையப்பண்ணுவேன், சகல ஜாதிகளாலும் விரும்பப்பட்டவர் வருவார்; இந்த ஆலயத்தை மகிமையினால் நிறையப்பண்ண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 ஜாதிகளையும் அசையப்பண்ணுவேன், சகல ஜாதிகளாலும் விரும்பப்பட்டவர் வருவார்; இந்த ஆலயத்தை மகிமையினால் நிறையப்பண்ண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ள்ளியும் என்னுடையது, பொன்னும் என்னுடையது என்று சேனைகளின்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ந்தின ஆலயத்தின் மகிமையைப் பார்க்கிலும், இந்தப் பிந்தின ஆலயத்தின் மகிமை பெரிதாயிருக்கும் என்று சேனைகளின் கர்த்தர் சொல்லுகிறார்; இவ்விடத்திலே சமாதானத்தைக் கட்டளையிடுவேன் என்று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ந்தின ஆலயத்தின் மகிமையைப் பார்க்கிலும், இந்தப் பிந்தின ஆலயத்தின் மகிமை பெரிதாயிருக்கும் என்று சேனைகளின் கர்த்தர் சொல்லுகிறார்; இவ்விடத்திலே சமாதானத்தைக் கட்டளையிடுவேன் என்று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ியுவின் இரண்டாம் வருஷம் ஒன்பதாம் மாதம் இருபத்துநாலாந்தேதியிலே ஆகாய் என்னும் தீர்க்கதரிசியின் மூலமாய்க் கர்த்தருடைய வார்த்தை உண்டாயிற்று; அவர்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ியுவின் இரண்டாம் வருஷம் ஒன்பதாம் மாதம் இருபத்துநாலாந்தேதியிலே ஆகாய் என்னும் தீர்க்கதரிசியின் மூலமாய்க் கர்த்தருடைய வார்த்தை உண்டாயிற்று; அவர்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தன் வஸ்திரத்தின் தொங்கலிலே பரிசுத்த மாம்சத்தைக்கொண்டுபோகையில் தன் வஸ்திரத்தின் தொங்கல் அப்பத்தையாகிலும் சாதத்தையாகிலும், திராட்சரசத்தையாகிலும், எண்ணெயையாகிலும், மற்றெந்த போஜனபதார்த்தத்தையாகிலும் தொட்டால் அது பரிசுத்தமாகுமோ என்று நீ ஆசாரியரிடத்தில் வேத நியாயத்தைப்பற்றிக் கேள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ஆசாரியர்கள் பிரதியுத்தரமாக: பரிசுத்தமாகாது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ஆசாரியர்கள் பிரதியுத்தரமாக: பரிசுத்தமாகாது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ஆசாரியர்கள் பிரதியுத்தரமாக: பரிசுத்தமாகாது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ணத்தால் தீட்டுப்பட்டவன் அவைகளில் எதையாகிலும் தொட்டால், அது தீட்டுப்படுமோ என்று ஆகாய் பின்னும் கேட்டான்; அதற்கு ஆசாரியர்கள் பிரதியுத்தரமாக: தீட்டுப்படும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ணத்தால் தீட்டுப்பட்டவன் அவைகளில் எதையாகிலும் தொட்டால், அது தீட்டுப்படுமோ என்று ஆகாய் பின்னும் கேட்டான்; அதற்கு ஆசாரியர்கள் பிரதியுத்தரமாக: தீட்டுப்படும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ஆகாய் அப்படியே இந்த ஜனங்களும் இந்த ஜாதியாரும் என் சமுகத்தில் இருக்கிறார்கள் என்று கர்த்தர் சொல்லுகிறார்; அவர்களுடைய கைகளின் எல்லாக் கிரியைகளும் அப்படியே இருக்கிறது; அவர்கள் அங்கே கொண்டுவந்து படைக்கிறதும் தீட்டுப்பட்ட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ஆகாய் அப்படியே இந்த ஜனங்களும் இந்த ஜாதியாரும் என் சமுகத்தில் இருக்கிறார்கள் என்று கர்த்தர் சொல்லுகிறார்; அவர்களுடைய கைகளின் எல்லாக் கிரியைகளும் அப்படியே இருக்கிறது; அவர்கள் அங்கே கொண்டுவந்து படைக்கிறதும் தீட்டுப்பட்ட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கர்த்தருடைய ஆலயத்தைக் கட்டும்படி ஒரு கல்லின்மேல் ஒரு கல் வைக்கப்பட்டது முதல் நடந்ததை உங்கள் மனதிலே சிந்தித்துப்பா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கர்த்தருடைய ஆலயத்தைக் கட்டும்படி ஒரு கல்லின்மேல் ஒரு கல் வைக்கப்பட்டது முதல் நடந்ததை உங்கள் மனதிலே சிந்தித்துப்பார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ாட்கள் முதல் ஒருவன் இருபது மரக்காலாகக் கண்ட அம்பாரத்தினிடத்தில் வந்தபோது, பத்துமரக்கால்மாத்திரம் இருந்தது; ஒருவன் ஆலையின் தொட்டியில் ஐம்பதுகுடம் மொள்ள ஆலையினிடத்திலே வந்தபோது இருபது குடம்மாத்திரம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ாட்கள் முதல் ஒருவன் இருபது மரக்காலாகக் கண்ட அம்பாரத்தினிடத்தில் வந்தபோது, பத்துமரக்கால்மாத்திரம் இருந்தது; ஒருவன் ஆலையின் தொட்டியில் ஐம்பதுகுடம் மொள்ள ஆலையினிடத்திலே வந்தபோது இருபது குடம்மாத்திரம்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ாட்கள் முதல் ஒருவன் இருபது மரக்காலாகக் கண்ட அம்பாரத்தினிடத்தில் வந்தபோது, பத்துமரக்கால்மாத்திரம் இருந்தது; ஒருவன் ஆலையின் தொட்டியில் ஐம்பதுகுடம் மொள்ள ஆலையினிடத்திலே வந்தபோது இருபது குடம்மாத்திரம் இ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ுக்காயினாலும் விஷப்பனியினாலும் கல்மழையினாலும் உங்களை உங்கள் கைகளின் வேலையிலெல்லாம் அடித்தேன்; ஆனாலும் நீங்கள் என்னிடத்தில் மனந்திரும்பாமல்போனீர்களெ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ுக்காயினாலும் விஷப்பனியினாலும் கல்மழையினாலும் உங்களை உங்கள் கைகளின் வேலையிலெல்லாம் அடித்தேன்; ஆனாலும் நீங்கள் என்னிடத்தில் மனந்திரும்பாமல்போனீர்களெ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ுக்காயினாலும் விஷப்பனியினாலும் கல்மழையினாலும் உங்களை உங்கள் கைகளின் வேலையிலெல்லாம் அடித்தேன்; ஆனாலும் நீங்கள் என்னிடத்தில் மனந்திரும்பாமல்போனீர்களெ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்யங்களின் சிங்காசனத்தைக் கவிழ்த்து, ஜாதிகளுடைய ராஜ்யங்களின் பெலத்தை அழித்து, இரதத்தையும் அதில் ஏறியிருக்கிறவர்களையும் கவிழ்த்துப்போடுவேன்; குதிரைகளோடே அவைகளின்மேல் ஏறியிருப்பவர்களும் அவரவர் தங்கள் தங்கள் சகோதரனின் பட்டயத்தினாலே விழ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்யங்களின் சிங்காசனத்தைக் கவிழ்த்து, ஜாதிகளுடைய ராஜ்யங்களின் பெலத்தை அழித்து, இரதத்தையும் அதில் ஏறியிருக்கிறவர்களையும் கவிழ்த்துப்போடுவேன்; குதிரைகளோடே அவைகளின்மேல் ஏறியிருப்பவர்களும் அவரவர் தங்கள் தங்கள் சகோதரனின் பட்டயத்தினாலே விழ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்யங்களின் சிங்காசனத்தைக் கவிழ்த்து, ஜாதிகளுடைய ராஜ்யங்களின் பெலத்தை அழித்து, இரதத்தையும் அதில் ஏறியிருக்கிறவர்களையும் கவிழ்த்துப்போடுவேன்; குதிரைகளோடே அவைகளின்மேல் ஏறியிருப்பவர்களும் அவரவர் தங்கள் தங்கள் சகோதரனின் பட்டயத்தினாலே விழ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இதற்கு முந்தின காலத்தில் நடந்ததை உங்கள் மனதிலே சிந்தித்துப்பாருங்கள்; ஒன்பதாம் மாதம் இருபத்துநாலாந்தேதியாகிய இந்நாள்முதல் கர்த்தருடைய ஆலயத்தின் அஸ்திபாரம் போடப்பட்ட அந்நாள்வரைக்கும் சென்றகாலத்தில் நடந்ததை உங்கள் மனதிலே சிந்தித்துப்பார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இதற்கு முந்தின காலத்தில் நடந்ததை உங்கள் மனதிலே சிந்தித்துப்பாருங்கள்; ஒன்பதாம் மாதம் இருபத்துநாலாந்தேதியாகிய இந்நாள்முதல் கர்த்தருடைய ஆலயத்தின் அஸ்திபாரம் போடப்பட்ட அந்நாள்வரைக்கும் சென்றகாலத்தில் நடந்ததை உங்கள் மனதிலே சிந்தித்துப்பார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ளஞ்சியத்தில் இன்னும் விதைத்தானியம் உண்டோ? திராட்சச்செடியும் அத்திமரமும் மாதளஞ்செடியும் ஒலிவமரமும் கனிகொடுக்கவில்லையே, நான் இன்றுமுதல் உங்களை ஆசீர்வதிப்பேன் என்று சொல்லுகிறார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ளஞ்சியத்தில் இன்னும் விதைத்தானியம் உண்டோ? திராட்சச்செடியும் அத்திமரமும் மாதளஞ்செடியும் ஒலிவமரமும் கனிகொடுக்கவில்லையே, நான் இன்றுமுதல் உங்களை ஆசீர்வதிப்பேன் என்று சொல்லுகிறார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ேனைகளின் கர்த்தர் சொல்லுகிறார்: செயல்த்தியேலின் குமாரனாகிய செருபாபேல் என்னும் என் ஊழியக்காரனே, உன்னை நான் அந்நாளிலே சேர்த்துக்கொண்டு, உன்னை முத்திரை மோதிரமாக வைப்பேன் என்று கர்த்தர் சொல்லுகிறார்; நான் உன்னைத் தெரிந்துகொண்டேன் என்று சேனைகளின் கர்த்தர் உரைக்கிறார் என்று சொல்லுகிறார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ேனைகளின் கர்த்தர் சொல்லுகிறார்: செயல்த்தியேலின் குமாரனாகிய செருபாபேல் என்னும் என் ஊழியக்காரனே, உன்னை நான் அந்நாளிலே சேர்த்துக்கொண்டு, உன்னை முத்திரை மோதிரமாக வைப்பேன் என்று கர்த்தர் சொல்லுகிறார்; நான் உன்னைத் தெரிந்துகொண்டேன் என்று சேனைகளின் கர்த்தர் உரைக்கிறார் என்று சொல்லுகிறார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ேனைகளின் கர்த்தர் சொல்லுகிறார்: செயல்த்தியேலின் குமாரனாகிய செருபாபேல் என்னும் என் ஊழியக்காரனே, உன்னை நான் அந்நாளிலே சேர்த்துக்கொண்டு, உன்னை முத்திரை மோதிரமாக வைப்பேன் என்று கர்த்தர் சொல்லுகிறார்; நான் உன்னைத் தெரிந்துகொண்டேன் என்று சேனைகளின் கர்த்தர் உரைக்கிறார் என்று சொல்லுகிறார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ுபத்துநாலாந்தேதியாகிய அந்நாளிலே கர்த்தருடைய வார்த்தை இரண்டாம் விசை ஆகாய் என்பவனுக்கு உண்டாகி, அவர்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யூதாவின் தலைவனாகிய செருபாபேலோடே சொல்லவேண்டியது என்னவென்றால், நான் வானத்தையும் பூமியையும் அசையப்பண்ண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4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তাঁর ভাব্বাদী হগযকে সপ্তম মাসের 21 তম দিনে এই বার্তা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যিহূদার অধ্যক্ষ শলটীযেলের পুত্র সরুব্বাবিলের সঙ্গে যিহোষাদকের পুত্র মহাযাজক যিহোশূয়র সঙ্গ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লোকের সঙ্গে কথা বল| তাদের ব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তোমাদের মধ্যে এমন কে রয়েছে য়ে এই মন্দিরকে তার পূর্বের গৌরব মণ্ডিত অবস্থায় দেখেছিলে?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মনে হয়? প্রথম মন্দিরটির তুলনায় এই মন্দিরটি কি দেখতে কিছুই ন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এখন, সরুব্বাবিল, প্রভু বলেন, ‘সাহস হারিযো না, শক্ত হও|’ যিহোষাদকের পুত্র মহাযাজক যিহোশূ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সাহস হারিযো না, শক্ত হও|’ এই দেশের সমস্ত লোককে প্রভু এই কথা বলেন, ‘সাহস হারিযো না, শক্ত হও|’ এই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যাও কারণ আমি তোমাদের সঙ্গে আছি!’ প্রভু সর্বশক্তিমান এই কথা বলে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বলেন, “তোমরা যখন মিশর দেশ ত্যাগ করেছিলে সেই সময় আমি তোমাদের সঙ্গে একটি চুক্তি করেছিলাম|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আমার সেই প্রতিশ্রুতি রেখেছি| আমার আত্মা তোমাদের সঙ্গে রয়েছে| সুতরাং ভয় পে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ারণ প্রভু সর্বশক্তিমান এই কথাগুলো বলছেন! কিছু ক্ষণের মধ্যেই আমি আকাশ ও পৃথিবীকে নাড়া দেব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ুদ্র ও শুকনো জমিকেও কাঁপিয়ে তুল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প্রত্যেকটি জাতিকে নাড়া দেব এবং তারা সমস্ত জাতিদের সমস্ত সম্পদ নিয়ে তোমার কাছে আসবে| তখন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মন্দির মহিমায পূর্ণ করব| প্রভু সর্বশক্তিমান এই সব কথা বল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রূপো আমারই, সোনাও আমার, সর্বশক্তিমান প্রভু এই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 মন্দিরটির গৌরব প্রথম মন্দিরের গৌরবের চেয়ে অনেক বেশী হবে| সর্বশক্তিমান প্রভু এই কথা বলেছেন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নে আমি শান্তি প্রদান করব, সর্বশক্তিমান প্রভু এই কথা বল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রাজা দারিয়াবসের রাজত্বকালের দ্বিতীয় বছরের নবম মাসের 24 তম দিনে প্রভু ভাব্বাদী হগয়কে এই বার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সর্বশক্তিমান বলেন, এইগুলির সম্বন্ধে আইন কি বলে সেটা যাজকদের জিজ্ঞাস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যদি কোন লোক তার কাপড়ের ভাঁজে মাংস বহন করে এবং তার পোষাক কিছু পাঁউরুটি, রান্না করা খাবা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রস, তেল অথবা অন্য কোন খাদ্য স্পর্শ করে তাহলে কি এই জিনিষগুলি পবিত্র হয়ে যাবে?”যাজকরা উত্ত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“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হগয় বললেন, “যদি কোন অশুচি ব্যক্তি এইসব জিনিস স্পর্শ করে তবে তা কি অশুচি হয়?”আর যাজ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ে বললেন, “তা অশুচি হ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হগয বললেন, “প্রভু বলেন, ‘এই লোকরা এবং এই জাতি আমার সামনে পবিত্র নয়| তারা যা কিছু কাজ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যা কিছু মন্দিরে আনে সেগুলোও অশুদ্ধ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খন, আগে যা ঘটেছিল সেগুলোর সম্বন্ধে ভাবো| প্রভুর মন্দিরে একটি পাথরের ওপর আর একটি স্থাপন কর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ের সময়ের কথা ভা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তোমাদের কেমন অবস্থা ছিল? যখন একজন লোক 20 কাঠা পরিমাণের জন্য শস্য়ের স্ু3পের কাছে এসেছিল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শুধু 10 কাঠা পেতে সমর্থ হয়েছিল| যখন একটি লোক 50 বোযেম দ্রাক্ষারসের জন্য দ্রাক্ষার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লারক্টকাছে এসেছিল, সেখানে ছিল শুধু 20 বোযে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েন? কারণ আমি তোমাদের শাস্তি দিয়েছিলাম| তোমরা তোমাদের হাত দিয়ে য়ে সব জিনিষ তৈরী করেছি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গুলো ধ্বংস করবার জন্য আমি রোগসমূহ ও শিলাবৃষ্টি পাঠিয়েছিলাম কিন্তু তবু তোমরা আমার কাছে ফ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োনি|’ প্রভু এগুলি বলেছিল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ি অনেক রাজা ও তাদের রাজ্যকে উলেট ফেলব| আমি ঐসব রাজ্যের লোকদের শক্তিকেও খর্ব করব| আমি তাদের র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রথের আরোহীদের ধ্বংস করব| তাদের যুদ্ধের ঘোড়া ও ঘোড়সওযারীকেও আমি ধ্বংস করব| সেই সমস্ত সৈন্যরা এ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স্পরের মিত্র কিন্তু তারাই একে অপরের বিরুদ্ধে উঠে তরবারি দিয়ে একে অপরকে হত্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বলেন, “আজ নবম মাসের 24 তম দিন| তোমরা প্রভুর মন্দিরের ভিত স্থাপনের কাজ শেষ করেছ| এ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ক্ষ্য কর আজকের দিনের পর থেকে কি ঘট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োমাদের গোলায কি কিছু শস্য অবশিষ্ট আছে? না| দ্রাক্ষালতা, ডুমুরগাছ, বেদানা ও অলিভ গাছের দিকে দেখ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কি ফল দিচ্ছে? না| কিন্তু আজকের দিন থেকে আমি তোমাদের আশীর্বাদ করব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 সর্বশক্তিমান এই সব কথা বলেন| শলটীযেলের পুত্র সরুব্বাবিল, তুমি আমার দাস| আমি তোমায় মনোনী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| সেই সময়ে আমি তোমাকে “মোহরাঙ্কিত আংটির”6 মত করে দেব| আমি য়ে এসব করেছি তার প্রমাণ তুম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”সর্বশক্তিমান প্রভু এই সব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মাসের 24 তম দিনে প্রভুর কাছ থেকে হগযের কাছে আর একটি বার্তা এল| এই সেই বার্ত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”যিহূদার অধ্যক্ষ সরুব্বাবিলের কাছে গিয়ে বল য়ে আমি আকাশ ও পৃথিবীকে কাঁপিয়ে তুল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গয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2026-10-20T02:25:53Z</dcterms:created>
  <dcterms:modified xsi:type="dcterms:W3CDTF">2026-10-20T02:25:53Z</dcterms:modified>
  <dc:title>হগয়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