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0940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I'm not ashamed to own my Lord, 
Or to defend His cause ; 
Maintain the honour of His Word, 
The glory of His cross.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t the cross 1 at the cross I where I first saw the light, 
And the burden of my heart rolled away ; . . . 
It was there by faith I received my sight, 
And now I am happy all the day !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Jesus, my God ! I know His name— 
His name is all my trust : 
Nor will He put my soul to shame, 
Nor let my hope be lost. 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Firm as His throne His promise stands;
And He can well secure 
What I've committed to His hands, 
Till the decisive hour. 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 Then He will own my worthless name 
Before His Father's face ; 
And in the new Jerusalem 
Appoint my soul a place.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6">
  <a:themeElements>
    <a:clrScheme name="Theme4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2026-11-02T04:18:53Z</dcterms:created>
  <dcterms:modified xsi:type="dcterms:W3CDTF">2026-11-02T04:18:53Z</dcterms:modified>
  <dc:title>Hymn : 883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