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 the LORD, O my soul: and all that is within me, bless his holy na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less the LORD, O my soul, and forget not all his benefits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forgives all yours iniquities; who heals all your diseases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redeems your life from destruction; who crowns you with loving kindness and tender mercies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atisfies your mouth with good things; so that your youth is renewed like the eagle'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atisfies your mouth with good things; so that your youth is renewed like the eagle'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ORD executes righteousness and judgment for all that are oppress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made known his ways unto Moses, his acts unto the children of Israel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is merciful and gracious, slow to anger, and abundant in merc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will not always chide: neither will he keep his anger for eve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has not dealt with us after our sins; nor rewarded us according to our iniquiti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has not dealt with us after our sins; nor rewarded us according to our iniquiti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as the heaven is high above the earth, so great is his mercy toward them that fear hi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as the heaven is high above the earth, so great is his mercy toward them that fear hi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far as the east is from the west, so far has he removed our transgressions from u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far as the east is from the west, so far has he removed our transgressions from u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ike a father pities his children, so the LORD pities them that fear hi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he knows our frame; he remembers that we are dus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s for man, his days are as grass: as a flower of the field, so he flourishe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the wind passes over it, and it is gone; and the place thereof shall know it no mo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the mercy of the LORD is from everlasting to everlasting upon them that fear him, and his righteousness unto children's children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the mercy of the LORD is from everlasting to everlasting upon them that fear him, and his righteousness unto children's children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o such as keep his covenant, and to those that remember his commandments to do the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LORD has prepared his throne in the heavens; and his kingdom rules over all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LORD has prepared his throne in the heavens; and his kingdom rules over all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less the LORD, all of you his angels, that excel in strength, that do his commandments, hearkening unto the voice of his wor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less the LORD, all of you his angels, that excel in strength, that do his commandments, hearkening unto the voice of his wor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less all of you the LORD, all you his hosts; all of you ministers of his, that do his pleasur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less all of you the LORD, all you his hosts; all of you ministers of his, that do his pleasur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less the LORD, all his works in all places of his dominion: bless the LORD, O my soul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less the LORD, all his works in all places of his dominion: bless the LORD, O my sou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முழு உள்ளமே, அவருடைய பரிசுத்த நாமத்தை ஸ்தோத்திர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ே, கர்த்தரை ஸ்தோத்திரி; அவர் செய்த சகல உபகாரங்களையும் மறவ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 அக்கிரமங்களையெல்லாம் மன்னித்து, உன் நோய்களையெல்லாம் குணம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ராணனை அழிவுக்கு விலக்கிமீட்டு, உன்னைக் கிருபையினாலும் இரக்கங்களினாலும் முடிசூட்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யினால் உன் வாயைத் திருப்தியாக்குகிறார்; கழுகுக்குச் சமானமாய் உன் வயது திரும்ப வா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யதுபோலா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ுக்கப்படுகிற யாவருக்கும், கர்த்தர் நீதியையும் நியாயத்தையும்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து வழிகளை மோசேக்கும், தமது கிரியைகளை இஸ்ரவேல் புத்திரருக்கும் தெரிய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ருக்கமும், இரக்கமும் நீடிய சாந்தமும், மிகுந்த கிருபையுமு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ப்பொழுதும் கடிந்துகொள்ளார்; என்றைக்கும் கோபங்கொண்டிர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நம்முடைய பாவங்களுக்குத்தக்கதாக நமக்குச் செய்யாமலும், நம்முடைய அக்கிரமங்களுக்குத் தக்க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க்குச் சரிக்கட்டாமலும்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க்கு வானம் எவ்வளவு உயரமாயிருக்கிறதோ, அவருக்குப் பயப்படுகிறவர்கள்மேல் அவருடைய கிரு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்வளவு பெரி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குக்கும் கிழக்குக்கும் எவ்வளவு தூரமோ, அவ்வளவு தூரமாய் அவர் நம்முடைய பாவங்களை நம்மை 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கப்பன் தன் பிள்ளைகளுக்கு இரங்குகிறதுபோல, கர்த்தர் தமக்குப் பயந்தவர்களுக்கு இரங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உருவம் இன்னதென்று அவர் அறிவார்; நாம் மண்ணென்று நினைவுகூர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நாட்கள் புல்லுக்கு ஒப்பாயிருக்கிறது, வெளியின் புஷ்பத்தைப்போல பூ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ற்று அதின்மேல் வீசினவுடனே அது இல்லாமற்போயிற்று, அது இருந்த இடமும் இனி அதை அற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கிருபையோ அவருக்குப் பயந்தவர்கள்மேலும், அவருடைய நீதி அவர்கள் பிள்ளை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்ளைகள்மேலும் அநாதியாய் என்றென்றைக்கும் உ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ுடைய உடன்படிக்கையைக் கைக்கொண்டு, அவருடைய கட்டளைகளின்படி செய்ய நினைக்கிறவர்கள் மேலேயே உ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வானங்களில் தமது சிங்காசனத்தை ஸ்தாபித்திருக்கிறார்; அவருடைய ராஜரிகம் சர்வ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ள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வார்த்தையைக்கேட்டு, அவருடைய வசனத்தின்படி செய்கிற பலத்த சவுரியவான்களாகிய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தர்களே, அவரை 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ிரியமானதைச் செய்து, அவர் பணிவிடைக்காரராயிருக்கிற அவருடைய சர்வசேனைகளே,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ஆளுகிற எவ்விடங்களிலுமுள்ள அவருடைய சகல கிரியைகளே, அவரை ஸ்தோத்திரியுங்கள்; என் ஆத்தும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ை ஸ்தோத்திர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2026-11-02T18:57:33Z</dcterms:created>
  <dcterms:modified xsi:type="dcterms:W3CDTF">2026-11-02T18:57:33Z</dcterms:modified>
  <dc:title>சங்கீதம் : 103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