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போல நம்ப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வர் என்றறி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ற்கும் பாறை கிறிஸ்து 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ஸ்திபாரம் மணல் 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வெள்ளம் பொங்க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ாம்சம் சோர்ந்து போய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ாக்குத்தத்தம் ஆண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ை ஆற்றித் தேற்ற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 நிற்கும் பாறை கிறிஸ்து 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ஸ்திபாரம் மணல் 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ீட்பர் ரத்தம் சிந்த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யாயத்தீர்ப்புக் 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 சத்தம் கேட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ேன் என் மீட்பர் நீ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ீதன் என்னை மூட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ற்கும் பாறை கிறிஸ்த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ஸ்திபாரம் மணல் 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நீதியும் சம்பாதித்த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 நீதி வெறுத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நம்ப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ற்கும் பாறை கிறிஸ்து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ஸ்திபாரம் மணல் 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அவர் முக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க்கும் காலம், அ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2026-07-30T14:13:42Z</dcterms:created>
  <dcterms:modified xsi:type="dcterms:W3CDTF">2026-07-30T14:13:42Z</dcterms:modified>
  <dc:title>துதிப் பாடல்கள் : 909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