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presProps" Target="presProps.xml"/>
  <Relationship Id="rId41" Type="http://schemas.openxmlformats.org/officeDocument/2006/relationships/viewProps" Target="viewProps.xml"/>
  <Relationship Id="rId4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யோயாக்கீமின் மற்ற வர்த்தமானங்களும், அவன்செய்தவை யாவும், யூதாவுடைய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யோயாக்கீம் தன் பிதாக்களோடே நித்திரையடைந்தபின், அவன் குமாரனாகிய யோயாக்கீன் அவன் ஸ்தானத்தில் ராஜாவான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கிப்தின் ராஜா அப்புறம் தன் தேசத்திலிருந்து புறப்பட்டு வரவில்லை; எகிப்தின் நதிதுவக்கி ஐபிராத்து நதிமட்டும் எகிப்தின் ராஜாவுக்கு இருந்த யாவையும் பாபிலோன் ராஜா பிடித்திருந்த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கிப்தின் ராஜா அப்புறம் தன் தேசத்திலிருந்து புறப்பட்டு வரவில்லை; எகிப்தின் நதிதுவக்கி ஐபிராத்து நதிமட்டும் எகிப்தின் ராஜாவுக்கு இருந்த யாவையும் பாபிலோன் ராஜா பிடித்திருந்த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யோயாக்கீன் ராஜாவாகிறபோது பதினெட்டு வயதாயிருந்து, எருசலேமிலே மூன்று மாதம் அரசாண்டான்; எருசலேம் ஊரானாகிய எல்நாத்தானின் குமாரத்தியான அவன் தாயின்பேர் நெகுஸ்தா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யோயாக்கீன் ராஜாவாகிறபோது பதினெட்டு வயதாயிருந்து, எருசலேமிலே மூன்று மாதம் அரசாண்டான்; எருசலேம் ஊரானாகிய எல்நாத்தானின் குமாரத்தியான அவன் தாயின்பேர் நெகுஸ்தா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ன் தன் தகப்பன் செய்தபடியெல்லாம் கர்த்தரின் பார்வைக்குப் பொல்லாப்பானதைச் செய்த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க்காலத்திலே பாபிலோன் ராஜாவாகிய நேபுகாத்நேச்சாரின் சேவகர் எருசலேமுக்கு வந்தார்கள்; நகரம் முற்றிக்கை போடப்பட்ட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க்காலத்திலே பாபிலோன் ராஜாவாகிய நேபுகாத்நேச்சாரின் சேவகர் எருசலேமுக்கு வந்தார்கள்; நகரம் முற்றிக்கை போடப்பட்ட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ாபிலோன் ராஜாவாகிய நேபுகாத்நேச்சாருடைய சேவகர் நகரத்தை முற்றிக்கை போடுகையில் அவன் தானும் அதற்கு விரோதமாய் வந்த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வன் நாட்களிலே பாபிலோன் ராஜாவாகிய நேபுகாத்நேச்சார் வந்தான்; யோயாக்கீம் மூன்று வருஷம் அவனைச் சேவித்து, பின்பு அவனுக்கு விரோதமாகக் கலகம்பண்ணின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வன் நாட்களிலே பாபிலோன் ராஜாவாகிய நேபுகாத்நேச்சார் வந்தான்; யோயாக்கீம் மூன்று வருஷம் அவனைச் சேவித்து, பின்பு அவனுக்கு விரோதமாகக் கலகம்பண்ணின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யூதாவின் ராஜாவாகிய யோயாக்கீனும், அவன் தாயும், அவன் ஊழியக்காரரும், அவன் பிரபுக்களும், பிரதானிகளும் பாபிலோன் ராஜாவினிடத்திற்குப் புறப்பட்டுப்போனார்கள்; அவனைப் பாபிலோன் ராஜா தன் ஆளுகையின் எட்டாம் வருஷத்திலே பிடித்துக் கொண்ட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யூதாவின் ராஜாவாகிய யோயாக்கீனும், அவன் தாயும், அவன் ஊழியக்காரரும், அவன் பிரபுக்களும், பிரதானிகளும் பாபிலோன் ராஜாவினிடத்திற்குப் புறப்பட்டுப்போனார்கள்; அவனைப் பாபிலோன் ராஜா தன் ஆளுகையின் எட்டாம் வருஷத்திலே பிடித்துக் கொண்ட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கர்த்தர் கல்தேயரின் தண்டுகளையும், சீரியரின் தண்டுகளையும், மோவாபியரின் தண்டுகளையும், அம்மோன் புத்திரரின் தண்டுகளையும், அவன் மேல் வரவிட்டார்; தீர்க்கதரிசிகளாகிய தம்முடைய ஊழியக்காரரைக்கொண்டு கர்த்தர் சொன்ன வார்த்தையின்படியே அவர் அவைகளை யூதாவை அழிக்கும்படிக்கு வரவிட்ட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கர்த்தர் கல்தேயரின் தண்டுகளையும், சீரியரின் தண்டுகளையும், மோவாபியரின் தண்டுகளையும், அம்மோன் புத்திரரின் தண்டுகளையும், அவன் மேல் வரவிட்டார்; தீர்க்கதரிசிகளாகிய தம்முடைய ஊழியக்காரரைக்கொண்டு கர்த்தர் சொன்ன வார்த்தையின்படியே அவர் அவைகளை யூதாவை அழிக்கும்படிக்கு வரவிட்ட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ங்கேயிருந்து கர்த்தருடைய ஆலயத்தின் சகல பொக்கிஷங்களையும், ராஜாவுடைய அரமனையின் பொக்கிஷங்களையும் எடுத்துக்கொண்டு, இஸ்ரவேலின் ராஜாவாகிய சாலொமோன் கர்த்தருடைய ஆலயத்தில் உண்டாக்கியிருந்த பொன் பணிமுட்டுகளையெல்லாம், கர்த்தர் சொல்லியிருந்தபடியே உடைத்துப்போட்டு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ங்கேயிருந்து கர்த்தருடைய ஆலயத்தின் சகல பொக்கிஷங்களையும், ராஜாவுடைய அரமனையின் பொக்கிஷங்களையும் எடுத்துக்கொண்டு, இஸ்ரவேலின் ராஜாவாகிய சாலொமோன் கர்த்தருடைய ஆலயத்தில் உண்டாக்கியிருந்த பொன் பணிமுட்டுகளையெல்லாம், கர்த்தர் சொல்லியிருந்தபடியே உடைத்துப்போட்டு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ங்கேயிருந்து கர்த்தருடைய ஆலயத்தின் சகல பொக்கிஷங்களையும், ராஜாவுடைய அரமனையின் பொக்கிஷங்களையும் எடுத்துக்கொண்டு, இஸ்ரவேலின் ராஜாவாகிய சாலொமோன் கர்த்தருடைய ஆலயத்தில் உண்டாக்கியிருந்த பொன் பணிமுட்டுகளையெல்லாம், கர்த்தர் சொல்லியிருந்தபடியே உடைத்துப்போட்டு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னாசே தன் எல்லாச் செய்கைகளினாலும் செய்த பாவங்களினிமித்தம் யூதாவைத் தமது சமுகத்தை விட்டு அகற்றும்படி கர்த்தருடைய கட்டளையினால் அப்படி நடந்த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னாசே தன் எல்லாச் செய்கைகளினாலும் செய்த பாவங்களினிமித்தம் யூதாவைத் தமது சமுகத்தை விட்டு அகற்றும்படி கர்த்தருடைய கட்டளையினால் அப்படி நடந்த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ருசலேமியர் அனைவரும் சகல பிரபுக்களும் சகல பராக்கிரமசாலிகளுமாகிய பதினாயிரம்பேரையும், சகல தச்சரையும் கொல்லரையும் சிறைபிடித்திக் கொண்டுபோனான்; தேசத்தில் ஏழை ஜனங்களே அல்லாமல் வேறொருவரும் மீதியாயிருக்கவில்லை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ருசலேமியர் அனைவரும் சகல பிரபுக்களும் சகல பராக்கிரமசாலிகளுமாகிய பதினாயிரம்பேரையும், சகல தச்சரையும் கொல்லரையும் சிறைபிடித்திக் கொண்டுபோனான்; தேசத்தில் ஏழை ஜனங்களே அல்லாமல் வேறொருவரும் மீதியாயிருக்கவில்லை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சிந்தின குற்றமற்ற இரத்தத்திற்காகவும் எருசலேமைக் குற்றமற்ற இரத்தத்தால் நிரப்பினதற்காகவும் கர்த்தர் மன்னிக்கச் சித்தமில்லாதிருந்த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சிந்தின குற்றமற்ற இரத்தத்திற்காகவும் எருசலேமைக் குற்றமற்ற இரத்தத்தால் நிரப்பினதற்காகவும் கர்த்தர் மன்னிக்கச் சித்தமில்லாதிருந்த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ன் யோயாக்கீனையும், ராஜாவின் தாயையும், ராஜாவின் ஸ்திரீகளையும், அவன் பிரதானிகளையும், தேசத்தின் பராக்கிரமசாலிகளையும் எருசலேமிலிருந்து பாபிலோனுக்குச் சிறைபிடித்துக்கொண்டுபோன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ன் யோயாக்கீனையும், ராஜாவின் தாயையும், ராஜாவின் ஸ்திரீகளையும், அவன் பிரதானிகளையும், தேசத்தின் பராக்கிரமசாலிகளையும் எருசலேமிலிருந்து பாபிலோனுக்குச் சிறைபிடித்துக்கொண்டுபோன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ப்படியே பாபிலோன் ராஜா பராக்கிரமசாலிகளான மனுஷராகிய ஏழாயிரம்பேரையும், தச்சரும் கொல்லருமாகிய ஆயிரம்பேரையும், யுத்தம்பண்ணத்தக்க பலசாலிகளையும் பாபிலோனுக்குச் சிறைபிடித்துக்கொண்டுபோன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ப்படியே பாபிலோன் ராஜா பராக்கிரமசாலிகளான மனுஷராகிய ஏழாயிரம்பேரையும், தச்சரும் கொல்லருமாகிய ஆயிரம்பேரையும், யுத்தம்பண்ணத்தக்க பலசாலிகளையும் பாபிலோனுக்குச் சிறைபிடித்துக்கொண்டுபோன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னுக்குப் பதிலாகப் பாபிலோன் ராஜா அவன் சிறிய தகப்பனாகிய மத்தனியாவை ராஜாவாக வைத்து, அவனுக்குச் சிதேக்கியா என்று மறுபேரிட்ட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னுக்குப் பதிலாகப் பாபிலோன் ராஜா அவன் சிறிய தகப்பனாகிய மத்தனியாவை ராஜாவாக வைத்து, அவனுக்குச் சிதேக்கியா என்று மறுபேரிட்ட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ிதேக்கியா ராஜாவாகிறபோது இருபத்தொரு வயதாயிருந்து, பதினொரு வருஷம் எருசலேமிலே அரசாண்டான்; லிப்னா ஊரானாகிய எரேமியாவின் குமாரத்தியான அவன் தாயின்பேர் அமுத்தா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ிதேக்கியா ராஜாவாகிறபோது இருபத்தொரு வயதாயிருந்து, பதினொரு வருஷம் எருசலேமிலே அரசாண்டான்; லிப்னா ஊரானாகிய எரேமியாவின் குமாரத்தியான அவன் தாயின்பேர் அமுத்தா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யோயாக்கீம் செய்தபடியெல்லாம் அவனும் கர்த்தருடைய பார்வைக்குப் பொல்லாப்பானதைச் செய்த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ருசலேமையும் யூதாவையும் கர்த்தர் தம்முடைய சமுகத்தைவிட்டு அகற்றித் தீருமளவும், அவைகளின்மேலுள்ள அவருடைய கோபத்தினால் இப்படி நடந்ததும் அல்லாமல், சிதேக்கியா பாபிலோனிலே ராஜாவுக்கு விரோதமாகக் கலகமும் பண்ணின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ருசலேமையும் யூதாவையும் கர்த்தர் தம்முடைய சமுகத்தைவிட்டு அகற்றித் தீருமளவும், அவைகளின்மேலுள்ள அவருடைய கோபத்தினால் இப்படி நடந்ததும் அல்லாமல், சிதேக்கியா பாபிலோனிலே ராஜாவுக்கு விரோதமாகக் கலகமும் பண்ணின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774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यहोयाकीम के और सब काम जो उसने किए, वह क्या यहूदा के राजाओं के इतिहास की पुस्तक में नहीं लिखे हैं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निदान यहोयाकीम अपने पुरखाओं के संग सो गया और उसका पुत्र यहोयाकीन उसके स्थान पर राजा हुआ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और मिस्र का राजा अपने देश से बाहर फिर कभी न आया, क्योंकि बाबेल के राजा ने मिस्र के नाले से ले क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रात महानद तक जितना देश मिस्र के राजा का था, सब को अपने वश में कर लिया थ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जब यहोयाकीन राज्य करने लगा, तब वह अठारह वर्ष का था, और तीन महीने तक यरूशलेम में राज्य करता रह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और उसकी माता का नाम नहुश्ता था, जो यरूशलेम के एलनातान की बेटी थ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उसने ठीक अपने पिता की नाईं वह किया, जो यहोवा की दृष्टि में बुर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उसके दिनों में बाबेल के राजा नबूकदनेस्सर के कर्मचारियों ने यरूशलेम पर चढ़ाई कर के नगर को घे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और जब बाबेल के राजा नबूकदनेस्सर के कर्मचारी नगर को घेरे हुए थे, तब वह आप वहां आ ग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उसके दिनों में बाबेल के राजा नबूकदनेस्सर ने चढाई की और यहोयाकीम तीन वर्ष तक उसके आधीन रहा; त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सने फिर कर उस से बलवा क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और यहूदा का राजा यहोयाकीन अपनी माता और कर्मचारियों, हाकिमों और खोजों को संग ले कर बाबेल के राज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े पास गया, और बाबेल के राजा ने अपने राज्य के आठवें वर्ष मे उन को पकड़ ल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तब यहावा ने उसके विरुद्ध और यहूदा को नाश करने के लिये कसदियों, अरामियों, मोआबियों और अम्मोनियो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े दल भेजे, यह यहोवा के उस वचन के अनुसार हुआ, जो उसने अपने दास भविष्यद्वक्ताओं के द्वारा कहा थ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तब उसने यहोवा के भवन में और राजभवन में रखा हुआ पूरा धन वहां से निकाल लिया और सोने के जो पात्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इस्राएल के राजा सुलैमान ने बना कर यहोवा के मन्दिर में रखे थे, उन सभों को उसने टुकड़े टुकड़े कर डाल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ैसा कि यहोवा ने कहा थ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नि:सन्देह यह यहूदा पर यहोवा की आज्ञा से हुआ, ताकि वह उन को अपने साम्हने से दूर करे। यह मनश्शे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ब पापों के कारण हुआ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फिर वह पूरे यरूशलेम को अर्थात सब हाकिमों और सब धनवानों को जो मिल कर दस हजार थे, और सब कारीगरो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और लोहारों को बन्धुआ कर के ले गया, यहां तक कि साधारण लोगों में से कंगालों को छोड़ और कोई न रह ग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और निर्दोषों के उस खून के कारण जो उसने किया था; क्योंकि उसने यरूशलेम को निर्दोषों के खून से भ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िया था, जिस को यहोवा ने क्षमा करना न चाह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और वह यहोयाकीन को बाबेल में ले गया और उसकी माता और स्त्रियों और खोजों को और देश के बड़े लोगों क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ह बन्धुआ कर के यरूशलेम से बाबेल को ले ग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और सब धनवान जो सात हजार थे, और कारीगर और लोहार जो मिल कर एक हजार थे, और वे सब वीर और युद्ध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ग्य थे, उन्हें बाबेल का राजा बन्धुआ कर के बाबेल को ले ग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और बाबेल के राजा ने उसके स्थान पर उसके चाचा मत्तन्याह को राजा नियुक्त किया और उसका नाम बदलक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िदकिय्याह रख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जब सिदकिय्याह राज्य करने लगा, तब वह इक्कीस वर्ष का था, और यरूशलेम में ग्यारह वर्ष तक राज्य करत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हा; और उसकी माता का नाम हमूतल था, जो लिब्नावासी यिर्मयाह की बेटी थ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उसने ठीक यहोयाकीम की लीक पर चलकर वही किया जो यहोवा की दृष्टि में बुर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क्योंकि यहोवा के कोप के कारण यरूशलेम और यहूदा को ऐसी दशा हुई, कि अन्त में उसने उन को अप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ाम्हने से दूर क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">
  <a:themeElements>
    <a:clrScheme name="Theme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2026-10-21T11:17:53Z</dcterms:created>
  <dcterms:modified xsi:type="dcterms:W3CDTF">2026-10-21T11:17:53Z</dcterms:modified>
  <dc:title>2 राजा : 24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