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 அதைச்செல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 தண்ணீர்களின்மேல் இ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 வீற்ற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5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ಪರಾಕ್ರಮಶಾಲಿಗಳೇ, ಕರ್ತನಿಗೆ ಘನವನ್ನೂ ಬಲವನ್ನೂ ಸಲ್ಲ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ಹೆಸರಿಗೆ ಸಲ್ಲತಕ್ಕ ಘನವನ್ನು ಸಲ್ಲಿಸಿರಿ; ಕರ್ತನಿಗೆ ಪರಿಶುದ್ಧತ್ವದ ಸೌಂದರ್ಯದಲ್ಲಿ ಆರಾಧ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 ಧ್ವನಿಯು ನೀರುಗಳ ಮೇಲೆ ಅದೆ. ಮಹಿ ಮೆಯ ದೇವರು ಗುಡುಗುತ್ತಾನೆ. ಕರ್ತನು ಬಹಳ ನೀರುಗಳ ಮೇಲೆ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 ಧನ್ವಿಯು ಶಕ್ತಿ ಯುಳ್ಳದ್ದು; ಪ್ರಭೆಯುಳ್ಳ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ಸ್ವರವು ದೇವ ದಾರುಗಳನ್ನು ಮುರಿಯುತ್ತದೆ; ಹೌದು, ಕರ್ತನು ಲೆಬನೋನಿನ ದೇವದಾರುಗಳನ್ನು ಮುರ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ುಗಳನ್ನು ಕರುವಿನ ಹಾಗೆಯೂ ಲೆಬನೋನನ್ನೂ ಶಿರಿಯೋನನ್ನೂ ಎಳೇಕಾಡುಕೋಣದ ಹಾಗೆಯೂ ಹಾರಾಡುವಂತೆ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 ಸ್ವರವು ಅಗ್ನಿ ಜ್ವಾಲೆಗಳನ್ನು ಭೇದ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ಸ್ವರವು ಅರಣ್ಯ ವನ್ನು ಕದಲಿಸುತ್ತದೆ; ಕರ್ತನು ಕಾದೇಶ್‌ ಅರಣ್ಯವನ್ನು ಕದಲ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 ಸ್ವರವು ಜಿಂಕೆಗಳನ್ನು ಈಯ ಮಾಡಿ ಅಡವಿಗಳನ್ನು ಬಯಲು ಮಾಡುತ್ತದೆ; ಆತನ ಮಂದಿರದಲ್ಲಿ ಪ್ರತಿಯೊಬ್ಬನು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 ವಿಷಯವಾಗಿ ಮಾತನ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ಪ್ರಳಯದ ಮೇಲೆ ಕೂತುಕೊಳ್ಳುತ್ತಾನೆ; ಹೌದು, ಯುಗಯುಗಕ್ಕೂ ಕರ್ತನು ಅರಸನಾಗಿ ಕೂತು 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ತನ್ನ ಜನರಿಗೆ ಬಲವನ್ನು ಕೊಡುವನು; ಕರ್ತನು ತನ್ನ ಜನರನ್ನು ಸಮಾಧಾನ ದಿಂದ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2026-10-21T10:48:02Z</dcterms:created>
  <dcterms:modified xsi:type="dcterms:W3CDTF">2026-10-21T10:48:02Z</dcterms:modified>
  <dc:title>ಕೀರ್ತನೆಗಳು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