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ப் புதுப்பாட்டைப் பாடுங்கள்; ஆனந்த சத்தத்தோடே வாத்தியங்களை நேர்த்தியாய் வாச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உத்தமமும், அவருடைய செய்கையெல்லாம் சத்தியமு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ீதியிலும் நியாயத்திலும் பிரியப்படுகிறார்; பூமி கர்த்தருடைய காருணியத்தினால் நிறை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 உண்டா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ொல்ல ஆகும் அவர் கட்டளையிட நிற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ஆலோசனை நித்தியகாலமாகவும், அவருடைய இருதயத்தின் நினைவுகள் தலைமுறை தலைமுறையாகவும் நிற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 ஜனமும் பாக்கியமு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த்திலிருந்து நோக்கிப் பார்த்து, எல்லா மனுபுத்திரரையும் காண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ம் வாசமாயிருக்கிற ஸ்தானத்திலிருந்து பூமியின் குடிகள் எல்லார்மேலும் கண்ணோக்க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 த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ிக்கிறதற்குக் குதிரை விருதா; அது தன் மிகுந்த வீரியத்தால் தப்புவிய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 விடுவிக்கவு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களே, கர்த்தருக்குள் களிகூருங்கள்; துதிசெய்வது செம்மையானவர்களுக்குத் த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மண்டலத்தினால் கர்த்தரைத் துதித்து, பத்து நரம்பு வீணையினாலும் அவரைக் கீர்த்தனம்பண்ண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ஞ்சத்தில் அவர்களை உயிரோடேகாக்கவும், கர்த்தருடைய கண்கள் அவர்கள்மேல் நோக்க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பரிசுத்த நாமத்தை நாம் நம்பியிருக்கிறபடியால், நம்முடைய இருதயம் அவருக்குள் களிகூ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ாங்கள் உம்மை நம்பியிருக்கிறபடியே உமது கிருபை எங்கள்மேல் இ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ಿಗೆ ಹೊಸ ಹಾಡನ್ನು ಹಾಡಿರಿ; ಮಹಾಧ್ವನಿಯಿಂದ ಇಂಪಾಗಿ ಬಾ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 ವಾಕ್ಯವು ಯಥಾರ್ಥವಾದದ್ದು. ಆತನ ಕೆಲಸಗಳೆಲ್ಲಾ ಸತ್ಯದಲ್ಲಿ ಮಾಡ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ನೀತಿ ನ್ಯಾಯಗಳನ್ನು ಪ್ರೀತಿಮಾಡುತ್ತಾನೆ; ಭೂಮಿ ಎಲ್ಲಾ ಕರ್ತನ ಒಳ್ಳೇತನದಿಂದ ತುಂಬ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ವಾಕ್ಯ ದಿಂದ ಆಕಾಶವೂ ಆತನ ಬಾಯಿಯ ಉಸುರಿನಿಂದ ಅದರ ಸೈನ್ಯವೆಲ್ಲವೂ ಉಂಟ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ಸಮು ದ್ರದ ನೀರುಗಳನ್ನು ರಾಶಿಯಾಗಿ ಕೂಡಿಸುತ್ತಾನೆ; ಆಗಾಧವನ್ನು ಉಗ್ರಾಣಗಳಲ್ಲಿ ಇ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ಭೂಮಿ ಯೆಲ್ಲಾ ಕರ್ತನಿಗೆ ಭಯಪಡಲಿ; ಭೂಲೋಕ ನಿವಾಸಿ ಗಳೆಲ್ಲರು ಆತನಿಗೆ ಹೆದ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ಹೇಳಲು ಆಯಿತು; ಆಜ್ಞಾಪಿಸಲು ಅದು ಸ್ಥಿರ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ಜನಾಂಗಗಳ ಆಲೋಚನೆಯನ್ನು ವ್ಯರ್ಥ ಮಾಡುವನು; ಜನರ ಕಲ್ಪನೆಗಳನ್ನು ನಿಷ್ಫಲಮಾಡ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 ಆಲೋಚನೆಯು ಎಂದೆಂದಿಗೂ ಆತನ ಹೃದಯದ ಆಲೋಚನೆಗಳು ತಲತಲಾಂತ ರಕ್ಕೂ ನಿಲ್ಲ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ಯಾರ ದೇವರಾಗಿರು ವನೋ ಯಾವ ಜನಾಂಗವನ್ನು ತನ್ನ ಸ್ವಾಸ್ಥ್ಯವನ್ನಾಗಿ ಆದುಕೊಂಡಿದ್ದಾನೋ ಆ ಜನರೇ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ಆಕಾಶದಿಂದ ಮನುಷ್ಯರ ಮಕ್ಕಳೆಲ್ಲರನ್ನು ದೃಷ್ಟಿಸಿ ನೋ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ನ್ನ ನಿವಾಸಸ್ಥಳದಿಂದ ಭೂನಿವಾ ಸಿಗಳೆಲ್ಲರ ಮೇಲೆ ಕಣ್ಣಿ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ಹೃದಯ ಗಳನ್ನು ಏಕವಾಗಿ ರೂಪಿಸಿ ಅವರ ಕೆಲಸಗಳನ್ನೆಲ್ಲಾ ಗ್ರಹಿಸಿಕೊಳ್ಳುವವನ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 ಅರಸನೂ ಅಧಿಕವಾದ ಸೈನ್ಯದಿಂದ ರಕ್ಷಿಸಲ್ಪಡುವದಿಲ್ಲ. ಪರಾಕ್ರಮ ಶಾಲಿಯು ಅಧಿಕಶಕ್ತಿಯಿಂದ ಬಿಡಿಸ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ುದುರೆಯು ಭದ್ರತೆಗೆ ವ್ಯರ್ಥವಾಗಿದೆ; ಇಲ್ಲವೆ ತನ್ನ ಅಧಿಕಬಲದಿಂದ ಯಾರನ್ನೂ ತಪ್ಪ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ಗೋ, ಕರ್ತನ ಕಣ್ಣು ಆತನಿಗೆ ಭಯಪಡುವ ವರ ಮೇಲೆಯೂ ಆತನ ಕರುಣೆಯನ್ನು ಎದುರು ನೋಡುವವರ ಮೇಲೆಯ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ನೀತಿವಂತರೇ, ನೀವು ಕರ್ತನಲ್ಲಿ ಸಂತೋಷಪಡಿರಿ; ಯಥಾರ್ಥರು ಸ್ತೋತ್ರ ಮಾಡುವದು ಯೋಗ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ನ್ನು ಕಿನ್ನರಿ ಯಿಂದ ಕೊಂಡಾಡಿರಿ; ಹತ್ತು ತಂತಿಗಳ ವೀಣೆಯಿಂದ ಆತನನ್ನು ಕೀರ್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ರಿಂದ ಅವರ ಪ್ರಾಣವನ್ನು ಮರಣದಿಂದ ಬಿಡಿಸಿ ಬರಗಾಲ ದಲ್ಲಿ ಅವರ ಜೀವವನ್ನು ಕಾಪ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 ಪ್ರಾಣವು ಕರ್ತನಿಗಾಗಿ ಕಾದುಕೊಳ್ಳುತ್ತದೆ; ನಮ್ಮ ಸಹಾಯವೂ ಗುರಾಣಿಯೂ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ಲ್ಲಿ ನಮ್ಮ ಹೃದಯವು ಸಂತೋಷಿಸುತ್ತದೆ; ನಾವು ಆತನ ಪರಿಶುದ್ಧವಾದ ಹೆಸರಿನಲ್ಲಿ ಭರಸವಿಟ್ಟ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ವು ನಿನ್ನನ್ನು ನಿರೀಕ್ಷಿಸುವ ಪ್ರಕಾರ ಓ ಕರ್ತನೇ, ನಿನ್ನ ಕೃಪೆಯು ನಮ್ಮ ಮೇಲ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2026-10-20T09:16:44Z</dcterms:created>
  <dcterms:modified xsi:type="dcterms:W3CDTF">2026-10-20T09:16:44Z</dcterms:modified>
  <dc:title>ಕೀರ್ತನೆಗಳು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