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541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ஊதும் தெய்வாவிய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்துயிர் நிரம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தா என் வாஞ்சை செய்க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போல் ஆகிட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ஊதும் தெய்வாவிய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்மையால் நிரம்ப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ில் ஒன்றாகி யாவ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ிக்க செய்திட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ஊதும் தெய்வாவிய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ற்றும் ஆட்கொள்ளுவ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தான தேகம் மன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ாக்கினி மூட்ட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ஊதும் தெய்வாவிய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கேன் நான் என்றுமாய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ாவாய் வாழ்வேன் உம்ம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ரண ஜீவிய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2026-10-22T02:57:19Z</dcterms:created>
  <dcterms:modified xsi:type="dcterms:W3CDTF">2026-10-22T02:57:19Z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