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presProps" Target="presProps.xml"/>
  <Relationship Id="rId76" Type="http://schemas.openxmlformats.org/officeDocument/2006/relationships/viewProps" Target="viewProps.xml"/>
  <Relationship Id="rId7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ராஜாவாகிய எசேக்கியா அதைக் கேட்டபோது, தன் வஸ்திரங்களைக் கிழித்து, இரட்டு உடுத்திக்கொண்டு, கர்த்தருடைய ஆலயத்தில் பிரவேசித்து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ரமனை விசாரிப்புக்காரனாகிய எலியாக்கீமையும், சம்பிரதியாகிய செப்னாவையும், ஆசாரியர்களின் மூப்பரையும், ஆமோத்தின் குமாரனாகிய ஏசாயா என்னும் தீர்க்கதரிசியினிடத்துக்கு இரட்டு உடுத்திக்கொண்டவர்களாக அனுப்பின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இவர்கள் அவனை நோக்கி: இந்த நாள் நெருக்கமும் கண்டிதமும் தூஷணமும் அநுபவிக்கிற நாள்; பிள்ளைப்பேறு நோக்கியிருக்கிறது, பெறவோ பெலனில்லை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ஜீவனுள்ள தேவனை நிந்திக்கும்படி அசீரியா ராஜாவாகிய தன் ஆண்டவனால் அனுப்பப்பட்ட ரப்சாக்கே சொன்ன வார்த்தைகளையெல்லாம் உமது தேவனாகிய கர்த்தர் கேட்டிருக்கிறார்; உமது தேவனாகிய கர்த்தர் கேட்டிருக்கிற வார்த்தைகளின் நிமித்தம் தண்டனை செய்வார்; ஆகையால் இன்னும் மீதியாயிருக்கிறவர்களுக்காக விண்ணப்பஞ்செய்வீராக என்று எசேக்கியா சொல்லச்சொன்னார் என்றார்கள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இவ்விதமாய் எசேக்கியா ராஜாவின் ஊழியக்காரர் ஏசாயாவினிடத்தில் வந்து சொன்னார்கள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ப்பொழுது ஏசாயா அவர்களை நோக்கி: அசீரியா ராஜாவின் ஊழியக்காரர் என்னைத் தூஷித்ததும் நீர் கேட்டதுமான வார்த்தைகளினாலே பயப்படாதேயும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அவன் ஒரு செய்தியைக் கேட்டு, தன் தேசத்துக்குத் திரும்புவதற்கான ஆவியை நான் அவனுக்குள் அனுப்பி, அவனை அவன் தேசத்திலே பட்டயத்தால் விழப்பண்ணுவேன் என்று கர்த்தர் உரைக்கிறார் என்பதை உங்கள் ஆண்டவனிடத்தில் சொல்லுங்கள் என்ற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சீரியா ராஜா லாகீசைவிட்டுப் புறப்பட்டான் என்று கேள்விப்பட்டு, ரப்சாக்கே திரும்பிப்போய், அவன் லிப்னாவின்மேல் யுத்தம்பண்ணுகிறதைக் கண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எத்தியோப்பியா ராஜாவாகிய தீராக்கா உம்மோடு யுத்தம்பண்ணப் புறப்பட்டான் என்று சொல்லக் கேள்விப்பட்டான்; அப்பொழுது அவன் திரும்ப எசேக்கியாவினிடத்துக்கு ஸ்தானாபதிகளை அனுப்பி: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ீங்கள் யூதாவின் ராஜாவாகிய எசேக்கியாவுக்குச் சொல்லவேண்டியது என்னவென்றால், எருசலேம் அசீரியா ராஜாவின் கையில் ஒப்புக்கொடுக்கப்படுவதில்லையென்று நீ நம்பியிருக்கிற உன் தேவன் உன்னை எத்த ஒட்டாதே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இதோ, அசீரியா ராஜாக்கள் சகல தேசங்களையும் சங்கரித்த செய்தியை நீ கேட்டிருக்கிறாயே, நீ தப்புவாயோ?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என் பிதாக்கள் அழித்துவிட்ட கோசானையும் ஆரானையும் ரேத்சேப்பையும், தெலாசாரிலிருந்த ஏதேனின் புத்திரரையும் அவர்களுடைய தேவர்கள் தப்புவித்ததுண்டோ?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ஆமாத்தின் ராஜாவும், அர்பாத்தின் ராஜாவும், செப்பர்வாயீம் ஏனா ஈவா பட்டணங்களின் ராஜாவும் எங்கே? என்று சொல்லுங்கள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சேக்கியா ஸ்தானாபதிகளின் கையிலிருந்து நிருபத்தை வாங்கி வாசித்த பின்பு, அவன் கர்த்தரின் ஆலயத்திற்குப் போய், அதைக் கர்த்தருக்கு முன்பாக விரித்து,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ை நோக்கி: கேருபீன்களின் மத்தியில் வாசம்பண்ணுகிற இஸ்ரவேலின் தேவனாகிய கர்த்தாவே, நீர் ஒருவரே பூமியின் ராஜ்யங்களுக்கெல்லாம் தேவனானவர்; நீர் வானத்தையும் பூமியையும் உண்டாக்கினீ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கர்த்தாவே, உமது செவியைச் சாய்த்துக் கேளும்; கர்த்தாவே, நீர் உமது கண்களைத் திறந்துபாரும்; சனகெரிப் ஜீவனுள்ள தேவனை நிந்திக்கும்படிக்குச் சொல்லியனுப்பின வார்த்தைகளைக் கேளும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கர்த்தாவே, அசீரியா ராஜாக்கள் அந்த ஜாதிகளையும் அவர்கள் தேசத்தையும் நாசமாக்கி,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வர்களுடைய தேவர்களை நெருப்பிலே போட்டுவிட்டது மெய்தான்; அவைகள் தேவர்கள் அல்லவே, மனுஷர் கைவேலையான மரமும் கல்லும்தானே; ஆகையால் அவைகளை நிர்த்தூளியாக்கினார்கள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இப்போதும் எங்கள் தேவனாகிய கர்த்தாவே, நீர் ஒருவரே தேவனாகிய கர்த்தர் என்று பூமியின் ராஜ்யங்கள் எல்லாம் அறியும்படிக்கு, எங்களை அவன் கைக்கு நீங்கலாக்கி இரட்சியும் என்று விண்ணப்பம்பண்ணினா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அப்பொழுது ஆமோத்சின் குமாரனாகிய ஏசாயா எசேக்கியாவுக்குச் சொல்லியனுப்பினது: இஸ்ரவேலின் தேவனாகிய கர்த்தர் உரைக்கிறது என்னவென்றால், அசீரியா ராஜாவாகிய சனகெரிபின்நிமித்தம் நீ என்னை நோக்கிப் பண்ணின விண்ணப்பத்தைக் கேட்டேன்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ைக் குறித்துக் கர்த்தர் சொல்லுகிற வசனமாவது: சீயோன் குமாரத்தியாகிய கன்னியாஸ்திரீ உன்னை இகழ்ந்து, உன்னைப் பரிகாசம்பண்ணுகிறாள்; எருசலேம் குமாரத்தி உன் பின்னாலே தலையைத் துலுக்குகிறா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யாரை நிந்தித்துத் தூஷித்தாய்? யாருக்கு விரோதமாய் உன் சத்தத்தை உயர்த்தினாய்? நீ இஸ்ரவேலின் பரிசுத்தருக்கு விரோதமாயல்லவோ உன் கண்களை மேட்டிமையாக ஏறெடுத்தாய்?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உன் ஸ்தானாபதிகளைக் கொண்டு நீ ஆண்டவரை நிந்தித்து: என் இரதங்களின் திரளினாலே நான் மலைகளின் கொடுமுடிகளுக்கும் லீபனோனின் சிகரங்களுக்கும் வந்து ஏறினேன்; அதின் உயரமான கேதுருமரங்களையும், உச்சிதமான தேவதாரி விருட்சங்களையும் நான் வெட்டி, அதின் கடையாந்தரத்; தாபரமட்டும், அதின் செழுமையான வனமட்டும் வருவேன் என்றும்,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நான் அந்நியதேசங்களில் கிணறு வெட்டி தண்ணீர் குடித்தேன்; என் உள்ளங்கால்களினால் அரணிப்பான இடங்களின் அகழிகளையெல்லாம் வறளவும் பண்ணினேன் என்றும் சொன்னாய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நான் வெகுகாலத்திற்குமுன் அதை நியமித்து, பூர்வநாட்கள் முதல் அதைத் திட்டம்பண்ணினேன் என்பதை நீ கேட்டதில்லையோ? இப்பொழுது நீ அரணான பட்டணங்களைப் பாழான மண்மேடுகள் ஆக்கும்படிக்கு நானே அதைச் சம்பவிக்கப்பண்ணினே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ினாலே அவைகளின் குடிகள் கையிளைத்தவர்களாகி, கலங்கி வெட்கப்பட்டு, வெளியின் பூண்டுக்கும், பச்சிலைக்கும், வீடுகளின்மேல் முளைக்கும் புல்லுக்கும், ஓங்கிவளருமுன் தீய்ந்துபோகும் பயிருக்கும் சமானமான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உன் இருப்பையும், உன் போக்கையும், உன் வரவையும், நீ எனக்கு விரோதமாய்க் கொந்தளிக்கிறதையும் அறிவேன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 எனக்கு விரோதமாய்க் கொந்தளித்து, வீரியம் பேசினது என் செவிகளில் ஏறினபடியினால், நான் என் துறட்டை உன் மூக்கிலும் என் கடிவாளத்தை உன் வாயிலும் போட்டு, நீ வந்தவழியே உன்னைத் திருப்பிக்கொண்டு போவேன் என்று அவனைக்குறித்துச் சொல்லுகி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உனக்கு அடையாளமாயிருப்பது என்னவென்றால்: இந்த வருஷத்திலே தப்பிப் பயிராகிறதையும், இரண்டாம் வருஷத்திலே தானாய் விளைகிறதையும் சாப்பிடுவீர்கள்; மூன்றாம் வருஷத்திலோ விதைத்து அறுத்து, திராட்சத்தோட்டங்களை நாட்டி, அவைகளின் கனிகளைப் புசிப்பீர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யூதா வம்சத்தாரில் தப்பி மீந்திருக்கிறவர்கள் மறுபடியும் கீழே வேர்பற்றி மேலே கனிகொடுப்பார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மீதியாயிருக்கிறவர்கள் எருசலேமிலும், தப்பினவர்கள் சீயோன் மலையிலும் இருந்து புறப்படுவார்கள்; சேனைகளுடைய கர்த்தரின் வைராக்கியம் இதைச் செய்யும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ஆகையால் கர்த்தர் அசீரியா ராஜாவைக்குறித்து: அவன் இந்த நகரத்திற்குள் பிரவேசிப்பதில்லை; இதின்மேல் அம்பு எய்வதுமில்லை; இதற்குமுன் கேடகத்தோடே வருவதுமில்லை; இதற்கு எதிராகக் கொத்தளம் போடுவதுமில்லை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ன் இந்த நகரத்திற்குள் பிரவேசியாமல், தான் வந்தவழியே திரும்பிப்போவா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என் நிமித்தமும் என் தாசனாகிய தாவீதின் நிமித்தமும் நான் இந்த நகரத்தை இரட்சிக்கும்படிக்கு, இதற்கு ஆதரவாயிருப்பேன் என்பதைக் கர்த்தர் உரைக்கிறார் என்று சொல்லியனுப்பினான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அன்று இராத்திரியில் சம்பவித்தது என்னவென்றால்: கர்த்தருடைய தூதன் புறப்பட்டு, அசீரியரின் பாளயத்தில் லட்சத்தெண்பத்தையாயிரம்பேரைச் சங்கரித்தான்; அதிகாலமே எழுந்திருக்கும் போது, இதோ, அவர்கள் எல்லாரும் செத்த பிரேதங்களாய்க் கிடந்தார்கள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அப்பொழுது அசீரியா ராஜாவாகிய சனகெரிப் பிரயாணப்பட்டு, திரும்பிப் போய் நினிவேயில் இருந்துவிட்ட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அவன் தன் தேவனாகிய நிஸ்ரோகின் கோவிலிலே பணிந்துகொள்ளுகிறபோது, அவன் குமாரராகிய அத்ரமலேக்கும் சரேத்சேரும் அவனைப் பட்டயத்தினால் வெட்டிப்போட்டு, ஆரராத் தேசத்திற்குத் தப்பி ஓடிப்போனார்கள்; அவன் குமாரனாகிய எசாத்தோன் அவன் பட்டத்திற்கு வந்து அரசாண்ட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872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హిజ్కియా విని తన బట్టలు చింపుకొని గోనెపట్ట కట్టుకొని యెహోవా మందిరమునకు పోయ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​గృహ నిర్వాహకుడగు ఎల్యాకీమును, శాస్త్రి షెబ్నాను, యాజ కులలో పెద్దలను, ఆమోజు కుమారుడ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వక్తయునైన యెషయాయొద్దకు పంప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వీరు గోనెపట్ట కట్టుకొని అతనియొద్దకు వచ్చి అతనితో ఇట్లనిరిహిజ్కియా సెల విచ్చునదేమనగాఈ దినము శ్రమయ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శిక్షయు దూష ణయు గల దినము;పిల్లలు పుట్టవచ్చిరి గాని కనుటకు శక్తి చాల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జీవముగల దేవుని దూషించుటకై అష్షూరు రాజైన తన యజమానునిచేత పంపబడిన రబ్షాకే పలికిన మాటలన్నియు నీ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ేవుడైన యెహోవా ఒకవేళ ఆలకించి, నీ దేవుడైన యెహోవాకు వినబడియున్న ఆ మాటలనుబట్టి ఆయన అష్షూరురాజు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గద్దించునేమో కాబట్టి నిలిచిన శేషముకొరకు నీవు హెచ్చుగా ప్రార్థన చేయ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రాజైన హిజ్కియా సేవకులు యెషయాయొద్దకు రాగ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యెషయా వారితో ఇట్లనెనుమీ యజమానునికి ఈ మాట తెలియజేయుడియెహోవా సెలవిచ్చునదేమనగా అష్షూరురాజు పనివ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న్ను దూషింపగా నీవు వినిన మాటలకు భయపడవద్ద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అతనిలో ఒక యాత్మను నేను పుట్టింతును, అతడు వదంతి విని తన దేశమునకు వెళ్ళి పోవును; తన దేశమంద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త్తిచేత అతని కూలచేయ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అష్షూరురాజు లాకీషు పట్టణమును విడిచి వెళ్లి లిబ్నా మీద యుద్ధము చేయుచుండగా రబ్షాకే పోయి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లిసికొన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​అంతట కూషురాజైన తిర్హాకా తనమీదయుద్ధము చేయుటకు వచ్చెనని అష్షూరు రాజునకు వినబడి నప్పుడు, అతడ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ఇంకొకసారి హిజ్కియాయొద్దకు దూత లను పంపి యీలాగు ఆజ్ఞ ఇచ్చ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​యూదారాజగు హిజ్కియాతో ఈలాగు చెప్పుడియెరూషలేము అష్షూరురాజుచేతికి అప్పగింపబడదని చెప్పి నీవ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నమ్ముకొని యున్న నీ దేవునిచేత మోసపోక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ఇదిగో అష్షూరు రాజులు సకల దేశములను బొత్తిగా నశింపజేసిన సంగతి నీకు వినబడినది గదా నీవుమాత్రమ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ప్పించుకొందువ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నా పితరులు నిర్మూలముచేసిన గోజానువారు గాని హారాను వారు గాని, రెజెపులు గాని, తెలశ్శారులో నుం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ఏదె నీయులు గాని తమ దేవతల సహాయమువలన తప్పించు కొనిర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​హమాతు రాజు ఏమాయెను? అర్పాదురాజును సెపర్వియీము హేన ఇవ్వా అను పట్టణముల రాజులును ఏమైర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​హిజ్కియా దూతలచేతిలోనుండి ఆ ఉత్తరము తీసికొని చదివి, యెహోవా మందిరములోనికి పోయి యెహోవా సన్నిధ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ాని విప్పి పరచ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​యెహోవా సన్నిధిని ఇట్లని ప్రార్థనచేసెనుయెహోవా, కెరూబుల మధ్యను నివసించుచున్న ఇశ్రాయేలీయుల దేవా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భూమ్యా కాశములను కలుగజేసిన అద్వితీయ దేవా, నీవు లోక మందున్న సకల రాజ్యములకు దేవుడవైయున్నావ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యెహోవా, చెవియొగ్గి ఆలకింపుము; యెహోవా, కన్నులు తెరచి దృష్టించుము; జీవముగల దేవుడవైన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దూషించుటకై సన్హెరీబు పంపినవాని మాటలను చెవిని బెట్ట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​యెహోవా, అష్షూరురాజులు ఆ జనములను వారి దేశములను పాడుచేస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వారి దేవతలను అగ్నిలో వేసినది నిజమే. ఆ రాజ్యముల దేవతలు నిజమైన దేవుండ్లు కాక మనుష్యులచేత చేయబడి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ఱ్ఱలు రాళ్లే గనుక వారు వారిని నిర్మూలము చేస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​యెహోవా మా దేవా; లోక మందున్న సమస్త జనులు నీవే నిజముగా అద్వితీయ దేవుడ వైన యెహోవావ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ెలిసికొనునట్లుగా అతనిచేతిలోనుండి మమ్మును రక్షించుమ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అంతట ఆమోజు కుమారుడైన యెషయా హిజ్కియా యొద్దకు ఈ వర్తమానము పంపెనుఇశ్రాయేలీయుల దేవు డగు యెహోవ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ెలవిచ్చు నదేమనగా అష్షూరురాజైన సన్హెరీబు విషయమందు నీవు నా యెదుట చేసిన ప్రార్థననే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ంగీకరించ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అతనిగూర్చి యెహోవా సెలవిచ్చుమాట యేదనగాసీయోను కుమారియైన కన్యక నిన్ను దూషణచేయుచున్నది;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పహాస్యము చేయు చున్నది; యెరూషలేము కుమారి నిన్ను చూచి తల ఊచు చున్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నీవు ఎవనిని తిరస్కరించితివి? ఎవనిని దూషించితివి? నీవు గర్వించి యెవనిని భయపెట్టితివి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ఇశ్రాయేలీయుల పరిశుద్ధ దేవునినేగదా నీ దూతలచేత యెహోవాను తిరస్కరించి పలికించిన మాటలు ఇవేగదా.న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థముల సముదాయముతో నేను పర్వత శిఖరములకునులెబానోను పార్శ్వములకును ఎక్కియున్నానుఎత్తుగల దాని దేవదార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వృక్షములను శ్రేష్ఠమైన సరళవృక్షములను నరికివేసి యున్నానువాని దూరపు సరిహద్దులలో సత్రములలోనికినికర్మెల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ఫలవంతములగు క్షేత్రమైన అడవిలోనికిని ప్రవేశించి 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నేను త్రవ్వి పరుల నీళ్లు పానము చేసియున్నాను నా అరకాలిచేత నేను దిట్టమైన స్థలముల నదుల నన్నిట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ఎండిపో జేసియున్నా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నేనే పూర్వమందే దీని కలుగజేసితిననియు పురాతనకాలమందే దీని నిర్ణయించితిననియు నీకు వినబడలేదా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ప్రాకారములుగల పట్టణములను నీవు పాడు దిబ్బలుగా చేయుట నావలననే సంభవించినద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కాబట్టి వాటి కాపురస్థులు బలహీనులై జడిసిరి విభ్రాంతినొంది పొలములోని గడ్డివలెను కాడవేయని చేలవలె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య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నీవు కూర్చుండుటయు బయలువెళ్లుటయు లోపలికి వచ్చుటయు నామీదవేయు రంకెలును నాకు తెలిసేయున్నవ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నామీద నీవు వేయు రంకెలును నీవు చేసిన కలహమును నా చెవులలో జొచ్చెను గనుక నా గాలమును నీ ముక్క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తగిలించెదను. నా కళ్లెము నీ నోటిలో పెట్టి నిన్ను మళ్లించెదను. నీవు వచ్చిన మార్గముననే నిన్న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మళ్లించెద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మరియు యెషయా చెప్పినదేమనగాహిజ్కియా, నీ కిదే సూచనయగును. ఈ సంవత్సరమందు దానంతట అదే పండు ధాన్యమున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రెండవ సంవత్సరమందు దాని నుండి కలుగు ధాన్యమును మీరు భుజింతురు, మూడవ సంవత్సరమున మీరు విత్తనము విత్త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చేలు కోయుదురు; ద్రాక్షతోటలు నాటి వాటిఫలము అనుభవించుదుర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యూదా వంశములో తప్పించుకొనిన శేషము ఇంకను క్రిందికి వేరు తన్ని మీదికి ఎదిగి ఫలిం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శేషించు వారు యెరూషలేములోనుండి బయలుదేరుదురు;తప్పించు కొనినవారు సీయోను కొండలోనుండి బయలుదేరుదుర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సైన్యముల కధిపతియగు యెహోవా ఆసక్తి దీని నెర వేర్చ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కాబట్టి అష్షూరు రాజునుగూర్చి యెహోవా సెలవిచ్చునదేమనగా అతడు ఈ పట్టణములోనికి రాడు; దానిమీద ఒక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బాణమైన ప్రయోగింపడు; ఒక కేడెమునైన దానికి కనుపరచడు; దానియెదుట ముట్టడిదిబ్బ కట్టడ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ఈ పట్టణములోపలికి రాక తాను వచ్చిన మార్గముననే అతడు తిరిగి పోవును; ఇదే యెహోవా వాక్క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నా నిమిత్తమును నా సేవకుడైన దావీదు నిమిత్తమును నేను ఈ పట్టణమును కాపాడి రక్షించుదు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ఆ రాత్రియే యెహోవా దూత బయలుదేరి అష్షూరు వారి దండు పేటలో జొచ్చి లక్ష యెనుబది యయిదు వేలమంది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హతముచేసెను. ఉదయమున జనులు లేచి చూడగా వారందరును మృతకళేబరములై యుండిర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అష్షూరురాజైన సన్హెరీబు తిరిగి పోయి నీనెవె పట్టణమునక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వచ్చి నివసించిన తరువాతఒఅతడు నిస్రోకు అను తన దేవత మందిరమందు మ్రొక్కుచుండగా అతని కుమారులై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అద్రెమ్మెలెకును షరెజెరును ఖడ్గముతో అతని చంపి అరా రాతు దేశములోనికి తప్పించుకొని పోయిరి; అప్పుడు అతన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కుమారుడైన ఏసర్హద్దోను అతనికి మారుగా రాజాయెన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 రాజులు : 19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1">
  <a:themeElements>
    <a:clrScheme name="Theme5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1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1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72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2026-10-21T08:47:35Z</dcterms:created>
  <dcterms:modified xsi:type="dcterms:W3CDTF">2026-10-21T08:47:35Z</dcterms:modified>
  <dc:title>2 రాజులు : 19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