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s the hart pants after the water brooks, so pants my soul after you, O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y soul thirsts for God, for the living God: when shall I come and appear before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y soul thirsts for God, for the living God: when shall I come and appear before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y tears have been my food day and night, while they continually say unto me, Where is your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y tears have been my food day and night, while they continually say unto me, Where is your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I remember these things, I pour out my soul in me: for I had gone with the multitude, I went with them to the house of God, with the voice of joy and praise, with a multitude that kept holy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I remember these things, I pour out my soul in me: for I had gone with the multitude, I went with them to the house of God, with the voice of joy and praise, with a multitude that kept holy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are you cast down, O my soul? and why are you disquieted in me? hope you in God: for I shall yet praise him for the help of his countenan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are you cast down, O my soul? and why are you disquieted in me? hope you in God: for I shall yet praise him for the help of his countenan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my God, my soul is cast down within me: therefore will I remember you from the land of Jordan, and of the Hermonites, from the hill Miza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my God, my soul is cast down within me: therefore will I remember you from the land of Jordan, and of the Hermonites, from the hill Miza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eep calls unto deep at the noise of your waterspouts: all your waves and your billows are gone over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eep calls unto deep at the noise of your waterspouts: all your waves and your billows are gone over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 LORD will command his loving kindness in the day time, and in the night his song shall be with me, and my prayer unto the God of my lif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 LORD will command his loving kindness in the day time, and in the night his song shall be with me, and my prayer unto the God of my lif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say unto God my rock, Why have you forgotten me? why go I mourning because of the oppression of the enem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say unto God my rock, Why have you forgotten me? why go I mourning because of the oppression of the enem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with a sword in my bones, mine enemies reproach me; while they say daily unto me, Where is your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with a sword in my bones, mine enemies reproach me; while they say daily unto me, Where is your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y are you cast down, O my soul? and why are you disquieted within me? hope you in God: for I shall yet praise him, who is the health of my countenance, and my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y are you cast down, O my soul? and why are you disquieted within me? hope you in God: for I shall yet praise him, who is the health of my countenance, and my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690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னது நீரோடைகளை வாஞ்சித்துக் கதறுவதுபோல, தேவனே, என் ஆத்துமா உம்மை வாஞ்சித்துக் கதறு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ன் ஆத்துமா தேவன்மேல், ஜீவனுள்ள தேவன்மேலேயே தாகமாயிருக்கிறது; நான் எப்பொழுது தேவனுடைய சந்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 தேவன் எங்கே என்று அவர்கள் நாள்தோறும் என்னிடத்தில் சொல்லுகிறபடியால், இரவும் பகலும் என் க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உணவா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னே நான் பண்டிகையை ஆசரிக்கிற ஜனங்களோடே கூடநடந்து, கூட்டத்தின் களிப்பும் துதியுமான சத்த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ற்குப் போய்வருவேனே; இவைகளை நான் நினைக்கும்போது என் உள்ளம் எனக்குள்ளே உ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 ஆத்துமாவே நீ ஏன் கலங்குகிறாய்? ஏன் எனக்குள் தியங்குகிறாய்? தேவனை நோக்கிக் காத்தி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த்து இரட்சிப்பினிமித்தம் நான் இன்னும் அவரைத் து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 தேவனே, என் ஆத்துமா எனக்குள் கலங்குகிறது; ஆகையால் யோர்தான் தேசத்திலும் எர்மோன் ம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மலையிலுமிருந்து உம்மை நினை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மது மதகுகளின் இரைச்சலால் ஆழத்தை ஆழம் கூப்பிடுகிறது; உமது அலைகளும் திரைகளும் எல்லாம் எ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டு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லும் கர்த்தர் பகற்காலத்திலே தமது கிருபையைக் கட்டளையிடுகிறார்; இராக்காலத்திலே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பாட்டு என் வாயிலிருக்கிறது; என் ஜீவனுடைய தேவனை நோக்கி விண்ணப்ஞ்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என் கன்மலையாகிய தேவனை நோக்கி: ஏன் என்னை மறந்தீர்? சத்துருவினால் ஒடுக்கப்பட்டு நான்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துடனே திரியவேண்டும்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ன் தேவன் எங்கே என்று என் சத்துருக்கள் நாள்தோறும் என்னோடே சொல்லி, என்னை நிந்திப்ப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 உருவக்குத்துகிறது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ஆத்துமாவே, நீ ஏன் கலங்குகிறாய்? ஏன் எனக்குள் தியங்குகிறாய்? தேவனை நோக்கிக் காத்தி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ற்கு இரட்சிப்பும் என் தேவனுமாயிருக்கிறவரை நான் இன்னும் து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2026-11-02T20:53:40Z</dcterms:created>
  <dcterms:modified xsi:type="dcterms:W3CDTF">2026-11-02T20:53:40Z</dcterms:modified>
  <dc:title>சங்கீதம்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