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s the hart pants after the water brooks, so pants my soul after you, O Go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My soul thirsts for God, for the living God: when shall I come and appear before Go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My soul thirsts for God, for the living God: when shall I come and appear before Go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My tears have been my food day and night, while they continually say unto me, Where is your Go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My tears have been my food day and night, while they continually say unto me, Where is your Go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en I remember these things, I pour out my soul in me: for I had gone with the multitude, I went with them to the house of God, with the voice of joy and praise, with a multitude that kept holyda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en I remember these things, I pour out my soul in me: for I had gone with the multitude, I went with them to the house of God, with the voice of joy and praise, with a multitude that kept holyda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y are you cast down, O my soul? and why are you disquieted in me? hope you in God: for I shall yet praise him for the help of his countenanc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y are you cast down, O my soul? and why are you disquieted in me? hope you in God: for I shall yet praise him for the help of his countenanc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O my God, my soul is cast down within me: therefore will I remember you from the land of Jordan, and of the Hermonites, from the hill Miza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O my God, my soul is cast down within me: therefore will I remember you from the land of Jordan, and of the Hermonites, from the hill Miza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Deep calls unto deep at the noise of your waterspouts: all your waves and your billows are gone over m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Deep calls unto deep at the noise of your waterspouts: all your waves and your billows are gone over m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Yet the LORD will command his loving kindness in the day time, and in the night his song shall be with me, and my prayer unto the God of my lif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Yet the LORD will command his loving kindness in the day time, and in the night his song shall be with me, and my prayer unto the God of my lif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will say unto God my rock, Why have you forgotten me? why go I mourning because of the oppression of the enem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will say unto God my rock, Why have you forgotten me? why go I mourning because of the oppression of the enem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s with a sword in my bones, mine enemies reproach me; while they say daily unto me, Where is your Go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s with a sword in my bones, mine enemies reproach me; while they say daily unto me, Where is your Go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y are you cast down, O my soul? and why are you disquieted within me? hope you in God: for I shall yet praise him, who is the health of my countenance, and my Go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y are you cast down, O my soul? and why are you disquieted within me? hope you in God: for I shall yet praise him, who is the health of my countenance, and my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4009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சங்கீதம் : 4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னானது நீரோடைகளை வாஞ்சித்துக் கதறுவதுபோல, தேவனே, என் ஆத்துமா உம்மை வாஞ்சித்துக் கதறு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ன் ஆத்துமா தேவன்மேல், ஜீவனுள்ள தேவன்மேலேயே தாகமாயிருக்கிறது; நான் எப்பொழுது தேவனுடைய சந்நிதி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நிற்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உன் தேவன் எங்கே என்று அவர்கள் நாள்தோறும் என்னிடத்தில் சொல்லுகிறபடியால், இரவும் பகலும் என் கண்ணீ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 உணவா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ன்னே நான் பண்டிகையை ஆசரிக்கிற ஜனங்களோடே கூடநடந்து, கூட்டத்தின் களிப்பும் துதியுமான சத்தத்தோ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லயத்திற்குப் போய்வருவேனே; இவைகளை நான் நினைக்கும்போது என் உள்ளம் எனக்குள்ளே உ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ன் ஆத்துமாவே நீ ஏன் கலங்குகிறாய்? ஏன் எனக்குள் தியங்குகிறாய்? தேவனை நோக்கிக் காத்திரு;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கத்து இரட்சிப்பினிமித்தம் நான் இன்னும் அவரைத் துதி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என் தேவனே, என் ஆத்துமா எனக்குள் கலங்குகிறது; ஆகையால் யோர்தான் தேசத்திலும் எர்மோன் மலை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மலையிலுமிருந்து உம்மை நினை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உமது மதகுகளின் இரைச்சலால் ஆழத்தை ஆழம் கூப்பிடுகிறது; உமது அலைகளும் திரைகளும் எல்லாம் எ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ண்டுபோ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கிலும் கர்த்தர் பகற்காலத்திலே தமது கிருபையைக் கட்டளையிடுகிறார்; இராக்காலத்திலே அவ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ம்பாட்டு என் வாயிலிருக்கிறது; என் ஜீவனுடைய தேவனை நோக்கி விண்ணப்ஞ்செய்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ன் என் கன்மலையாகிய தேவனை நோக்கி: ஏன் என்னை மறந்தீர்? சத்துருவினால் ஒடுக்கப்பட்டு நான் ஏ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த்துடனே திரியவேண்டும் என்று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ன் தேவன் எங்கே என்று என் சத்துருக்கள் நாள்தோறும் என்னோடே சொல்லி, என்னை நிந்திப்பது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ம்புகளை உருவக்குத்துகிறதுபோல்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என் ஆத்துமாவே, நீ ஏன் கலங்குகிறாய்? ஏன் எனக்குள் தியங்குகிறாய்? தேவனை நோக்கிக் காத்திரு;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த்திற்கு இரட்சிப்பும் என் தேவனுமாயிருக்கிறவரை நான் இன்னும் துதி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42]]></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2026-09-17T05:43:42Z</dcterms:created>
  <dcterms:modified xsi:type="dcterms:W3CDTF">2026-09-17T05:43:42Z</dcterms:modified>
  <dc:title>சங்கீதம் : 42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