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கிப்துதேசத்தில் குடியேறி, மிக்தோலிலும், தக்பானேசிலும், நோப்பிலும், பத்ரோஸ் சீமையிலும் வாசமான எல்லா யூதரையுங்குறித்து, எரேமியாவுக்கு உண்டான வசனம்:]]></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கிப்துதேசத்தில் குடியேறி, மிக்தோலிலும், தக்பானேசிலும், நோப்பிலும், பத்ரோஸ் சீமையிலும் வாசமான எல்லா யூதரையுங்குறித்து, எரேமியாவுக்கு உண்டான வசனம்:]]></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ன் தேவனாகிய சேனைகளின் கர்த்தர் சொல்லுகிறது என்னவென்றால்: நான் எருசலேமின்மேலும், யூதாவின் சகல பட்டணங்களின் மேலும், வரப்பண்ணின தீங்கையெல்லாம் நீங்கள் கண்டீ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ன் தேவனாகிய சேனைகளின் கர்த்தர் சொல்லுகிறது என்னவென்றால்: நான் எருசலேமின்மேலும், யூதாவின் சகல பட்டணங்களின் மேலும், வரப்பண்ணின தீங்கையெல்லாம் நீங்கள் கண்டீ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வர்களும் நீங்களும் உங்கள் பிதாக்களும் அறியாத தேவர்களுக்கு தூபங்காட்டவும், ஆராதனை செய்யவும் போய் எனக்குக் கோபமூட்டும்படிக்குச் செய்த அவர்களுடைய பொல்லாப்பினிமித்தம், அவைகள் இந்நாளில் பாழாய்க்கிடக்கிறது, அவைகளில் குடியில்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வர்களும் நீங்களும் உங்கள் பிதாக்களும் அறியாத தேவர்களுக்கு தூபங்காட்டவும், ஆராதனை செய்யவும் போய் எனக்குக் கோபமூட்டும்படிக்குச் செய்த அவர்களுடைய பொல்லாப்பினிமித்தம், அவைகள் இந்நாளில் பாழாய்க்கிடக்கிறது, அவைகளில் குடியில்லை.]]></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ன் வெறுக்கிற இந்த அருவருப்பான காரியத்தைச் செய்யாதிருங்களென்று, தீர்க்கதரிசிகளாகிய என் ஊழியக்காரரைக்கொண்டு உங்களுக்கு ஏற்கனவே சொல்லியனுப்பிக்கொண்டிரு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ன் வெறுக்கிற இந்த அருவருப்பான காரியத்தைச் செய்யாதிருங்களென்று, தீர்க்கதரிசிகளாகிய என் ஊழியக்காரரைக்கொண்டு உங்களுக்கு ஏற்கனவே சொல்லியனுப்பிக்கொண்டிருந்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அவர்கள் அந்நிய தேவர்களுக்கு தூபங்காட்டாதபடிக்கு, என் சொல்லைக் கேளாமலும், பொல்லாப்பை விட்டுத் திரும்புவதற்குச் செவியைச் சாய்க்காமலும் போனா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அவர்கள் அந்நிய தேவர்களுக்கு தூபங்காட்டாதபடிக்கு, என் சொல்லைக் கேளாமலும், பொல்லாப்பை விட்டுத் திரும்புவதற்குச் செவியைச் சாய்க்காமலும் போனா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என் உக்கிரமும் என் கோபமும் மூண்டு, யூதாவின் பட்டணங்களிலும் எருசலேமின் வீதிகளிலும் பற்றியெரிந்தது; அவைகள் இந்நாளில் இருக்கிறபடி வனாந்தரமும் பாழுமாய்ப் போயிற்று.]]></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என் உக்கிரமும் என் கோபமும் மூண்டு, யூதாவின் பட்டணங்களிலும் எருசலேமின் வீதிகளிலும் பற்றியெரிந்தது; அவைகள் இந்நாளில் இருக்கிறபடி வனாந்தரமும் பாழுமாய்ப் போயிற்று.]]></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உங்களை வேரற்றுப்போகப்பண்ணுவதற்காகவும், நீங்கள் பூமியின் சகல ஜாதிகளுக்குள்ளும் சாபமும் நிந்தையுமாயிருப்பதற்காகவும், நீங்கள் தங்கியிருக்கவந்த எகிப்துதேசத்திலே அந்நிய தேவர்களுக்கு தூபங்காட்டுவானே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உங்களை வேரற்றுப்போகப்பண்ணுவதற்காகவும், நீங்கள் பூமியின் சகல ஜாதிகளுக்குள்ளும் சாபமும் நிந்தையுமாயிருப்பதற்காகவும், நீங்கள் தங்கியிருக்கவந்த எகிப்துதேசத்திலே அந்நிய தேவர்களுக்கு தூபங்காட்டுவா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உங்களை வேரற்றுப்போகப்பண்ணுவதற்காகவும், நீங்கள் பூமியின் சகல ஜாதிகளுக்குள்ளும் சாபமும் நிந்தையுமாயிருப்பதற்காகவும், நீங்கள் தங்கியிருக்கவந்த எகிப்துதேசத்திலே அந்நிய தேவர்களுக்கு தூபங்காட்டுவா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தாதேசத்திலும் எருசலேமின் வீதிகளிலும் உங்கள் பிதாக்கள் செய்த பொல்லாப்புகளையும், யூதாவின் ராஜாக்கள் செய்த பொல்லாப்புகளையும், யூதாவின் ராஜாக்கள் செய்த பொல்லாப்புகளையும், அவர்கள் ஸ்திரீகள் செய்த பொல்லாப்புகளையும், நீங்கள் செய்த பொல்லாப்புகளையும் உங்கள் ஸ்திரீகள் செய்த பொல்லாப்புகளையும் மறந்துபோனீ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தாதேசத்திலும் எருசலேமின் வீதிகளிலும் உங்கள் பிதாக்கள் செய்த பொல்லாப்புகளையும், யூதாவின் ராஜாக்கள் செய்த பொல்லாப்புகளையும், யூதாவின் ராஜாக்கள் செய்த பொல்லாப்புகளையும், அவர்கள் ஸ்திரீகள் செய்த பொல்லாப்புகளையும், நீங்கள் செய்த பொல்லாப்புகளையும் உங்கள் ஸ்திரீகள் செய்த பொல்லாப்புகளையும் மறந்துபோனீ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 இந்நாள்மட்டும் மனம் நொறுங்குண்டதுமில்லை, அவர்கள் பயப்படுகிறதுமில்லை; நான் உங்கள் முன்பாகவும் உங்கள் பிதாக்கள் முன்பாகவும் வைத்த என் வேதத்தின்படியும் என் கட்டளைகளின்படியும் நடக்கிறதுமில்லை.]]></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 இந்நாள்மட்டும் மனம் நொறுங்குண்டதுமில்லை, அவர்கள் பயப்படுகிறதுமில்லை; நான் உங்கள் முன்பாகவும் உங்கள் பிதாக்கள் முன்பாகவும் வைத்த என் வேதத்தின்படியும் என் கட்டளைகளின்படியும் நடக்கிறதுமில்லை.]]></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இஸ்ரவேலின் தேவனாகிய சேனைகளின் கர்த்தர் சொல்லுகிறது என்னவென்றால், இதோ, நான் உங்களுக்குத் தீங்குண்டாகவும், யூதாவனைத்தையும் சங்கரிக்கத்தக்கதாகவும், என் முகத்தை உங்களுக்கு விரோதமாகத் திருப்பி,]]></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இஸ்ரவேலின் தேவனாகிய சேனைகளின் கர்த்தர் சொல்லுகிறது என்னவென்றால், இதோ, நான் உங்களுக்குத் தீங்குண்டாகவும், யூதாவனைத்தையும் சங்கரிக்கத்தக்கதாகவும், என் முகத்தை உங்களுக்கு விரோதமாகத் திருப்பி,]]></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எருசலேமை தண்டித்தபடி எகிப்துதேசத்தில் குடியிருக்கிறவர்களையும் பட்டயத்தாலும் பஞ்சத்தாலும், கொள்ளைநோயாலும் தண்டிப்பே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எருசலேமை தண்டித்தபடி எகிப்துதேசத்தில் குடியிருக்கிறவர்களையும் பட்டயத்தாலும் பஞ்சத்தாலும், கொள்ளைநோயாலும் தண்டிப்பே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கிப்துதேசத்திலே தங்கவும், மறுபடியும் தங்கள் ஆத்துமா வாஞ்சித்திருக்கிற யூதா தேசத்திலே குடியேறுவதற்கு அங்கே திரும்பிப்போகவும் வேண்டுமென்று இங்கே வந்த மீதியான யூதரிலே மீதியாயிருக்கிறவர்களும் தப்புகிறவர்களுமில்லை; தப்பிப்போகிறவர்களாகிய மற்றவர்களேயொழிய அவர்களில் ஒருவரும் அங்கே திரும்புவதில்லையென்றார் என்று சொன்னா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கிப்துதேசத்திலே தங்கவும், மறுபடியும் தங்கள் ஆத்துமா வாஞ்சித்திருக்கிற யூதா தேசத்திலே குடியேறுவதற்கு அங்கே திரும்பிப்போகவும் வேண்டுமென்று இங்கே வந்த மீதியான யூதரிலே மீதியாயிருக்கிறவர்களும் தப்புகிறவர்களுமில்லை; தப்பிப்போகிறவர்களாகிய மற்றவர்களேயொழிய அவர்களில் ஒருவரும் அங்கே திரும்புவதில்லையென்றார் என்று சொன்னா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கிப்துதேசத்திலே தங்கவும், மறுபடியும் தங்கள் ஆத்துமா வாஞ்சித்திருக்கிற யூதா தேசத்திலே குடியேறுவதற்கு அங்கே திரும்பிப்போகவும் வேண்டுமென்று இங்கே வந்த மீதியான யூதரிலே மீதியாயிருக்கிறவர்களும் தப்புகிறவர்களுமில்லை; தப்பிப்போகிறவர்களாகிய மற்றவர்களேயொழிய அவர்களில் ஒருவரும் அங்கே திரும்புவதில்லையென்றார் என்று சொன்னா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தங்கள் ஸ்திரீகள் அந்நியதேவர்களுக்குத் தூபங்காட்டினதாக அறிந்திருந்த எல்லாப் புருஷரும், பெரிய கூட்டமாய் நின்றிருந்த எல்லா ஸ்திரீகளும், எகிப்துதேசத்தில் பத்ரோசிலே குடியிருந்த சகல ஜனங்களும் எரேமியாவுக்குப் பிரதியுத்தரமாக:]]></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தங்கள் ஸ்திரீகள் அந்நியதேவர்களுக்குத் தூபங்காட்டினதாக அறிந்திருந்த எல்லாப் புருஷரும், பெரிய கூட்டமாய் நின்றிருந்த எல்லா ஸ்திரீகளும், எகிப்துதேசத்தில் பத்ரோசிலே குடியிருந்த சகல ஜனங்களும் எரேமியாவுக்குப் பிரதியுத்தரமாக:]]></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தங்கள் ஸ்திரீகள் அந்நியதேவர்களுக்குத் தூபங்காட்டினதாக அறிந்திருந்த எல்லாப் புருஷரும், பெரிய கூட்டமாய் நின்றிருந்த எல்லா ஸ்திரீகளும், எகிப்துதேசத்தில் பத்ரோசிலே குடியிருந்த சகல ஜனங்களும் எரேமியாவுக்குப் பிரதியுத்தரமாக:]]></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 கர்த்தருடைய நாமத்தில் எங்களுக்குச் சொன்ன வார்த்தையின்படியே நாங்கள் உனக்குச் செவிகொடாமல்,]]></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வானராக்கினிக்கு தூபங்காட்டாமலும், அவளுக்குப் பானபலிகளை வார்க்காமலும் போனதுமுதற்கொண்டு, எல்லாம் எங்களுக்குக் குறைவுபட்டது; பட்டயத்தாலும் பஞ்சத்தாலும் அழிந்துபோனோ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வானராக்கினிக்கு தூபங்காட்டாமலும், அவளுக்குப் பானபலிகளை வார்க்காமலும் போனதுமுதற்கொண்டு, எல்லாம் எங்களுக்குக் குறைவுபட்டது; பட்டயத்தாலும் பஞ்சத்தாலும் அழிந்துபோனோ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மேலும் நாங்கள் வானராக்கினிக்கு தூபங்காட்டி, அவளுக்குப் பானபலிகளை வார்த்தபோது, நாங்கள் எங்கள் புருஷரின் அனுமதியில்லாமல் அவளுக்குப் பணியாரங்களைச் சுட்டு, பானபலிகளை வார்த்து, அவளை நமஸ்கரித்தோமோ? என்றா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மேலும் நாங்கள் வானராக்கினிக்கு தூபங்காட்டி, அவளுக்குப் பானபலிகளை வார்த்தபோது, நாங்கள் எங்கள் புருஷரின் அனுமதியில்லாமல் அவளுக்குப் பணியாரங்களைச் சுட்டு, பானபலிகளை வார்த்து, அவளை நமஸ்கரித்தோமோ? என்றா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எரேமியா, தனக்கு இப்படிப்பட்ட மறுமொழி கொடுத்த சகல ஜனங்களாகிய ஸ்திரீ புருஷர்களையும் மற்ற யாவரையும் நோக்கி:]]></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யூதாவின் பட்டணங்களிலும், எருசலேமின் வீதிகளிலும், நீங்களும் உங்கள் பிதாக்களும் உங்கள் ராஜாக்களும், உங்கள் பிரபுக்களும், தேசத்தின் ஜனங்களும் காட்டின தூபங்களை அல்லவோ கர்த்தர் நினைத்துத் தம்முடைய மனதிலே வைத்துக்கொண்டார்.]]></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யூதாவின் பட்டணங்களிலும், எருசலேமின் வீதிகளிலும், நீங்களும் உங்கள் பிதாக்களும் உங்கள் ராஜாக்களும், உங்கள் பிரபுக்களும், தேசத்தின் ஜனங்களும் காட்டின தூபங்களை அல்லவோ கர்த்தர் நினைத்துத் தம்முடைய மனதிலே வைத்துக்கொண்டார்.]]></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உங்கள் கிரியைகளின் பொல்லாப்பையும், நீங்கள் செய்த அருவருப்புகளையும், கர்த்தர் அப்புறம் பொறுத்திருக்கக் கூடாதபடியினால் அல்லவோ, உங்கள் தேசம் இந்நாளில் இருக்கிறபடி குடியற்ற அந்தரவெளியும் பாழும் சாபமுமாயிற்று.]]></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உங்கள் கிரியைகளின் பொல்லாப்பையும், நீங்கள் செய்த அருவருப்புகளையும், கர்த்தர் அப்புறம் பொறுத்திருக்கக் கூடாதபடியினால் அல்லவோ, உங்கள் தேசம் இந்நாளில் இருக்கிறபடி குடியற்ற அந்தரவெளியும் பாழும் சாபமுமாயிற்று.]]></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உங்கள் கிரியைகளின் பொல்லாப்பையும், நீங்கள் செய்த அருவருப்புகளையும், கர்த்தர் அப்புறம் பொறுத்திருக்கக் கூடாதபடியினால் அல்லவோ, உங்கள் தேசம் இந்நாளில் இருக்கிறபடி குடியற்ற அந்தரவெளியும் பாழும் சாபமுமாயிற்று.]]></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தூபங்காட்டி, கர்த்தருக்கு விரோதமாகப் பாவஞ்செய்து, கர்த்தருடைய சத்தத்துக்குச் செவிகொடாமலும், அவருடைய வேதத்துக்கும், அவருடைய கட்டளைகளுக்கும், அவருடைய சாட்சிகளுக்கும் இணங்கி நடவாமலும் போனபடியினாலே இந்நாளில் இருக்கிறபடி இந்தத் தீங்கு உங்களுக்கு நேரிட்டது என்றா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தூபங்காட்டி, கர்த்தருக்கு விரோதமாகப் பாவஞ்செய்து, கர்த்தருடைய சத்தத்துக்குச் செவிகொடாமலும், அவருடைய வேதத்துக்கும், அவருடைய கட்டளைகளுக்கும், அவருடைய சாட்சிகளுக்கும் இணங்கி நடவாமலும் போனபடியினாலே இந்நாளில் இருக்கிறபடி இந்தத் தீங்கு உங்களுக்கு நேரிட்டது என்றா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னும் எரேமியா சகல ஜனங்களையும், சகல ஸ்திரீகளையும் நோக்கி: எகிப்துதேசத்தில் இருக்கிற யூதராகிய நீங்கள் எல்லாரும் கர்த்தருடைய வார்த்தையைக் கேளுங்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னும் எரேமியா சகல ஜனங்களையும், சகல ஸ்திரீகளையும் நோக்கி: எகிப்துதேசத்தில் இருக்கிற யூதராகிய நீங்கள் எல்லாரும் கர்த்தருடைய வார்த்தையைக் கேளுங்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தோ, நான் அவர்கள்மேல் நன்மைக்கல்ல தீமைக்கே ஜாக்கிரதையாயிருப்பேன்; எகிப்து தேசத்திலிருக்கிற யூதா மனுஷர் எல்லாரும் ஒழிந்து தீருமளவும் பட்டயத்தாலும் பஞ்சத்தாலும் சங்காரமாவா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தோ, நான் அவர்கள்மேல் நன்மைக்கல்ல தீமைக்கே ஜாக்கிரதையாயிருப்பேன்; எகிப்து தேசத்திலிருக்கிற யூதா மனுஷர் எல்லாரும் ஒழிந்து தீருமளவும் பட்டயத்தாலும் பஞ்சத்தாலும் சங்காரமாவா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னாலும் பட்டயத்துக்குத் தப்புகிறவர்கள் எகிப்துதேசத்திலிருந்து யூதாதேசத்துக்குக் கொஞ்சம் பேராய்த் திரும்புவார்கள்; அப்படியே எகிப்துதேசத்திலே தங்கியிருக்க வந்த யூதாவில் மீதியான அனைவரும் அக்காலத்திலே தங்களுடைய வார்த்தையோ, என் வார்த்தையோ, யாருடைய வார்த்தை மெய்ப்படும் என்று அறிவா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னாலும் பட்டயத்துக்குத் தப்புகிறவர்கள் எகிப்துதேசத்திலிருந்து யூதாதேசத்துக்குக் கொஞ்சம் பேராய்த் திரும்புவார்கள்; அப்படியே எகிப்துதேசத்திலே தங்கியிருக்க வந்த யூதாவில் மீதியான அனைவரும் அக்காலத்திலே தங்களுடைய வார்த்தையோ, என் வார்த்தையோ, யாருடைய வார்த்தை மெய்ப்படும் என்று அறிவார்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னாலும் பட்டயத்துக்குத் தப்புகிறவர்கள் எகிப்துதேசத்திலிருந்து யூதாதேசத்துக்குக் கொஞ்சம் பேராய்த் திரும்புவார்கள்; அப்படியே எகிப்துதேசத்திலே தங்கியிருக்க வந்த யூதாவில் மீதியான அனைவரும் அக்காலத்திலே தங்களுடைய வார்த்தையோ, என் வார்த்தையோ, யாருடைய வார்த்தை மெய்ப்படும் என்று அறிவார்கள்.]]></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ன் இவ்விடத்தில் உங்களை தண்டிப்பேன் என்று உங்களுக்கு விரோதமாய்ச் சொன்ன என் வார்த்தைகள் மெய்ப்படுமென்று நீங்கள் அறிவதற்கு உங்களுக்கு இதுவே அடையாளம் என்று கர்த்தர் சொல்லுகிறார்.]]></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ன் இவ்விடத்தில் உங்களை தண்டிப்பேன் என்று உங்களுக்கு விரோதமாய்ச் சொன்ன என் வார்த்தைகள் மெய்ப்படுமென்று நீங்கள் அறிவதற்கு உங்களுக்கு இதுவே அடையாளம் என்று கர்த்தர் சொல்லுகிறார்.]]></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408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यिर्मयाह : 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जितने यहूदी लोग मिस्र देश में मिग्दोल, तहपन्हेस और नोप नगरों और पत्रोस देश में रहते थे, उनके विष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र्मयाह के पास यह वचन पहुं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इस्राएल का परमेश्वर, सेनाओं का यहोवा यों कहता है कि जो विपत्ति मैं यरूशलेम और यहूदा के सब नग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र डाल चुका हूँ, वह सब तुम लोगों ने देखी है। देखो, वे आज के दिन कैसे उजड़े हुए और निर्जन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क्योंकि उनके निवासियों ने वह बुराई की जिस से उन्होंने मुझे रिस दिलाई थी वे जा कर दूसरे देवताओं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ये धूप जलाते थे और उनकी उपासना करते थे, जिन्हें न तो तुम और न तुम्हारे पुरखा जानते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तौभी मैं अपने सब दास भविष्यद्वक्ताओं को बड़े यत्न से यह कहने के लिये तुम्हारे पास भेजता रहा कि य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घृणित काम मत करो, जिस से मैं घृणा रख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पर उन्होंने मेरी न सुनी और न मेरी ओर कान लगाया कि अपनी बुराई से फिरें और दूसरे देवताओं के लि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धूप न जला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इस कारण मेरी जलजलाहट और कोप की आग यहूदा के नगरों और यरूशलेम की सड़कों पर भड़क गई; और वे आज के दि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क उजाड़ और सुनसान पड़े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अब यहोवा, सेनाओं का परमेश्वर, जो इस्राएल का परमेश्वर है, यों कहता है, तुम लोग क्यों अपनी यह ब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नि करते हो, कि क्या पुरुष, क्या स्त्री, क्या बालक, क्या दूधपिउवा बच्चा, तुम सब यहूदा के बीच से ना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ए जाओ, और कोई न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क्योंकि इस मिस्र देश में जहां तुम परदेशी हो कर रहने के लिये आए हो, तुम अपने कामों के द्वा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र्थात दूसरे देवताओं के लिये धूप जला कर मुझे रिस दिलाते हो जिस से तुम नाश हो जाओगे ओर पृथ्वी भर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ब जातियों के लोग तुम्हारी जाति की नामधराई करेंगे और तुम्हारी उपमा देकर शाप दिया करें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जो जो बुराइयां तुम्हारे पुरखा, यहूदा के राजा और उनकी स्त्रियां, और तुम्हारी स्त्रियां, वरन तुम आ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दा देश और यरूशलेम की सड़कों में करते थे, क्या उसे तुम भूल गए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आज के दिन तक उनका मन चूर नहीं हुआ ओर न वे डरते हैं; और न मेरी उस व्यवस्था और उन विधियों पर चल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 जो मैं ने तुम्हारे पूर्वजों को और तुम को भी सुनवाई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इस कारण इस्राएल का परमेश्वर, सेनाओं का यहोवा, यों कहता है, देखो, मैं तुम्हारे विरुद्ध हो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म्हारी हानि करूंगा, ताकि सब यहूदियों का अन्त कर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और बचे हुए यहूदी जो हठ कर के मिस्र देश में आकर रहने लगे हैं, वे सब मिट जाएंगे; इस मिस्र देश 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छोटे से ले कर बड़े तक वे तलवार और महंगी के द्वारा मर के मिट जाएंगे; और लोग उन्हें कोसेंगे और चकि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गे; और उनकी उपमा देकर शाप दिया करेंगे और निन्दा भी करें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सो जैसा मैं ने यरूशलेम को तलवार, महंगी और मरी के द्वारा दण्ड दिया है, वैसा ही मिस्र देश में रह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वालों को भी दण्ड दूं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कि जो बचे हुए यहूदी मिस्र देश में परदेशी हो कर रहने के लिये आए हैं, यद्यपि वे यहूदा देश में रह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लिये लौटने की बड़ी अभिलाषा रखते हैं, तौभी उन में से एक भी बच कर वहां न लौटने पाएगा; केवल कुछ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भागे हुओं को छोड़ कोई भी वहां न लौटने पाए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तब मिस्र देश के पत्रोस में रहने वाले जितने पुरुष जानते थे कि उनकी स्त्रियां दूसरे देवताओं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ये धूप जलाती हैं, और जितनी स्त्रियां बड़ी मण्डली में पास खड़ी थी, उन सभों ने यिर्मयाह को यह उत्त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जो वचन तू ने हम को यहोवा के नाम से सुनाया है, उसको हम नहीं सुनने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जो जो मन्नतें हम मान चुके हैं उन्हें हम निश्चय पूरी करेंगी, हम स्वर्ग की रानी के लिये धू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लाएंगे और तपावन देंगे, जैसे कि हमारे पुरखा लोग और हम भी अपने राजाओं और और हाकिमों समेत यहूदा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गरों में और यरूशलेम की सड़कों में करते थे; क्योंकि उस समय हम पेट भर के खाते और भले चंगे रहते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सी विपत्ति में नहीं पड़ते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परन्तु जब से हम ने स्वर्ग की रानी के लिये धूप जलाना और तपावन देना छोड़ दिया, तब से हम को स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वस्तुओं की घटी है; और हम तलवार और महंगी के द्वारा मिट चले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और स्त्रियों ने कहा, जब हम स्वर्ग की रानी के लिये धूप जलातीं और चन्द्राकार रोटियां बनाकर तपाव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ती थीं, तब अपने अपने पति के बिन जाने ऐसा नहीं करती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तब यिर्मयाह ने, क्या स्त्री, क्या पुरुष, जितने लोगों ने यह उत्तर दिया, उन सब से क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तुम्हारे पुरखा और तुम जो अपने राजाओं और हाकिमों और लोगों समेत यहूदा देश के नगरों और यरूशलेम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ड़कों में धूप जलाते थे, क्या वह यहोवा के ध्यान में नहीं आ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क्या उसने उसको स्मरण न किया? सो जब यहोवा तुम्हारे बुरे और सब घृणित कामों को और अधिक न सह सका, त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म्हारा देश उजड़ कर निर्जन और सुनसान हो गया, यहां तक कि लोग उसकी उपमा देकर शाप दिया करते हैं, जै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आज हो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क्योंकि तुम धूप जलाकर यहोवा के विरुद्ध पाप करते और उसकी नहीं सुनते थे, और उसकी व्यवस्था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विधियों और चितौनियों के अनुसार नहीं चले, इस कारण यह विपत्ति तुम पर आ पड़ी है, जैसे कि आज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फिर यिर्मयाह ने उन सब लोगों से और उन सब स्त्रियों से कहा, हे सारे मिस्र देश में रहने वा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दियो, यहोवा का वचन सु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इस्राएल का परमेश्वर, सेनाओं का यहोवा, यों कहता है, कि तुम ने और तुम्हारी स्त्रियों ने मन्न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नी और यह कह कर उन्हें पूरी करते हो कि हम ने स्वर्ग की रानी के लिये धूप जलाने और तपावन देने की 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 मन्नतें मानी हैं उन्हें हम अवश्य ही पूरी करेंगे; और तुम ने अपने हाथों से ऐसा ही किया। सो अब तु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पनी अपनी मन्नतों को मान कर पूरी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परन्तु हे मिस्र देश में रहने वाले सारे यहूदियो यहोवा का वचन सुनो: सुनो, मैं ने अपने बड़े नाम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शपथ खाई है कि अब पूरे मिस्र देश में कोई यहूदी मनुष्य मेरा नाम ले कर फिर कभी यह न कहने पाएगा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रभु यहोवा के जीवन की सौगन्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सुनो, अब मैं उनकी भलाई नहीं, हानि ही की चिन्ता करूंगा; सो मिस्र देश में रहने वाले सब यहू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लवार और महंगी के द्वारा मिटकर नाश हो जाएंगे जब तक कि उनका सर्वनाश न हो जा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और जो तलवार से बच कर और मिस्र देश से लौट कर यहूदा देश में पहुंचेंगे, वे थोड़े ही होंगे; और मिस्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श में रहने के लिये आए हुए सब यहूदियों में से जो बच पाएंगे, वे जान लेंगे कि किसका वचन पूरा हु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रा वा उन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इस बात का मैं यह चिन्ह देता हूं, यहोवा की यह वाणी है, कि मैं तुम्हें इसी स्थान में दण्ड दूं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स से तुम जान लोगे कि तुम्हारी हानि करने में मेरे वचन निश्चय पूरे हों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यहोवा यों कहता हे, देखो, जैसा मैं ने यहूदा के राजा सिदकिय्याह को उसके शत्रु अर्थात उसके प्राण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खोजी बाबुल के राजा नबूकदनेस्सर के हाथ में कर दिया, वैसे ही मैं मिस्र के राजा फिरौन होप्रा को भी उस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शत्रुओं के, अर्थात उसके प्राण के खोजियों के हाथ में कर दूं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यिर्मयाह : 44]]></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2026-10-21T07:30:07Z</dcterms:created>
  <dcterms:modified xsi:type="dcterms:W3CDTF">2026-10-21T07:30:07Z</dcterms:modified>
  <dc:title>यिर्मयाह : 44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