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ேருபீன்களுடைய செட்டைகளின் கீழ் மனுஷர் கையின் சாயலானது காண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நாலுக்கும் ஒரே சாயலான ரூபம் இருந்தது; சக்கரங்களின் நடுவிலே சக்கரம் இருக்குமாப்போல் காண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ச் சக்கரங்களைப் பார்த்து; சக்கரமே என்று ஒருவன் கூப்பிடுகிற சத்தத்தைக்கே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ருபீன்கள் மேலே எழும்பின; இதுதான், நான் கேபார் நதியண்டையிலே கண்டிருந்த ஜீ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மகிமை ஆலயத்தின் வாசற்படியைவிட்டுப் புறப்பட்டு, கேருபீன்களின்மேல் நின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ನಾನು ನೋಡಲಾಗಿ ಇಗೋ,ಕೆರೂಬಿಯರ ತಲೆಯ ಮೇಲಿದ್ದ ವಿಶಾಲ ವಾದ ಆಕಾಶದಲ್ಲಿ ಅವರ ಮೇಲೆ ನೀಲಮಣಿಯ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ಾಕಾರದಂತಿರುವ ರೂಪವು ತೋರ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ನಾರುಮಡಿಯನ್ನು ಧರಿಸಿ ಕೊಂಡಿದ್ದ ಮನುಷ್ಯನಿಗೆ ಹೇಳಿದ್ದೇನಂದರೆ--ನೀನು ಕೆರೂಬಿಗಳ ಕೆಳಗೆ ಇರುವ ಚಕ್ರಗಳ ನಡ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ಿ, ಕೆರೂಬಿಗಳ ನಡುವೆ ಇರುವ ಉರಿಕೆಂಡಗಳ ತಳದಲಿ ನಿನ್ನ ಕೈತುಂಬ ಎತ್ತಿ ಅದನ್ನು ಪಟ್ಟಣದ ಮೇಲೆ ಚೆಲ್ಲ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ನಾನು ಕಂಡಂತೆ ಒಳಗೆ ಪ್ರವೇಶ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ಮನುಷ್ಯನು ಒಳಗೆ ಹೋಗು ವಾಗ ಕೆರೂಬಿಯರು ಆಲಯದ ಬಳಿಯಲ್ಲಿ ನಿಂತಿ ದ್ದರು. ಮೇಘವು ಒಳಗಿನ ಅಂಗಳವನ್ನು ತುಂ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ಕರ್ತನ ಮಹಿಮೆಯು ಕೆರೂಬಿಗಳನ್ನು ಬಿಟ್ಟು ಮೇಲಕ್ಕೆ ಹೋಗಿ ಆಲಯದ ಹೊಸ್ತಿಲಲ್ಲಿ ನಿಂತಿತು, ಆಲಯವು ಮೇಘ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ತ್ತು. ಆಗ ಕರ್ತನ ಮಹಿಮೆಯ ಪ್ರಕಾಶವು ಅಂಗಳದಲ್ಲಿ ತುಂ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ೆರೂಬಿಯರು ತಮ್ಮ ರೆಕ್ಕೆಗಳನ್ನು ಎತ್ತಿ ಕೊಂಡು ನಾನು ನೋಡುವಾಗಲೇ ಭೂಮಿಯನ್ನು ಬಿಟ್ಟು ಮೇಲೆಕ್ಕೇರಿ ಹೋದರು.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ಾಗ ಚಕ್ರಗಳೂ ಅವರ ಸಂಗಡ ಇದ್ದವು, ಅವರು ಕರ್ತನ ಆಲಯದ ಮೂಡಣ ಬಾಗಲಿನ ದ್ವಾರದ ಬಳಿಯಲ್ಲಿ ನಿಂತಿದ್ದರು.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ದೇವರ ಮಹಿ ಮೆಯು ಅವರ ಮೇಲ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ೆರೂಬಿಗಳ ರೆಕ್ಕೆಗಳ ಶಬ್ದವು ಮಾತನಾಡುವ ಸರ್ವಶಕ್ತನ ದೇವರ ಹಾಗೆ ಹೊರಗಣ ಅಂಗಳದ ವರೆಗೂ ಕೇಳಿ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ೆಬಾರ್‌ ನದಿಯ ಬಳಿಯಲ್ಲಿ ನಾನು ನೋಡಿದ ಜೀವಿಯು ಇದೇ. ಅವು ಕೆರೂಬಿಯರೆಂದು ತಿಳಿದ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ನಾರು ಮಡಿಯನ್ನು ಧರಿಸಿಕೊಂಡ ಮನುಷ್ಯನಿಗೆ--ಚಕ್ರಗಳ ಮಧ್ಯದಿಂದಲೂ ಕೆರೂಬಿಯರ ಮಧ್ಯದಿಂದಲೂ ಬೆಂಕಿ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ಳ್ಳಲು ಆಜ್ಞಾಪಿಸಿದನು. ಅವನು ಒಳಗೆ ಹೋಗಿ ಚಕ್ರಗಳ ಬಳಿಯಲ್ಲಿ ನಿಂ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ಬ್ಬ ಕೆರೂಬಿಯನು ಕೆರೂಬಿಯರ ಮಧ್ಯದೊಳಗಿಂದ ತನ್ನ ಕೈಯನ್ನು ಕೆರೂಬಿಯರ ಮಧ್ಯದೊಳಗಿರುವ ಬೆಂಕಿಗೆ ಚಾಚಿ,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ರುಮಡಿಯನ್ನು ಧರಿಸಿಕೊಂಡಿ ದ್ದವನ ಕೈಗೆ ಇಟ್ಟನು. ಇವನು ಅದನ್ನು ತೆಗೆದುಕೊಂಡು ಹೊರ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ಪ್ರತಿಯೊಬ್ಬ ನಿಗೂ ನಾಲ್ಕು ಮುಖಗಳು ಮತ್ತು ನಾಲ್ಕು ರೆಕ್ಕೆಗಳು ಇದ್ದವು, ಅವರ ರೆಕ್ಕೆಗಳ ಕೆಳಗೆ ಮನುಷ್ಯರ ಕೈ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ೂಪವಿ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ೆರೂಬಿಯರಲ್ಲಿ ಅವರ ರೆಕ್ಕೆ ಗಳ ಕೆಳಗೆ ಮನುಷ್ಯನ ಕೈಗೆ ಸಮಾನವಾದದ್ದು ಕಂಡು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ೋಡಿದಾಗ ಇಗೋ, ಒಬ್ಬೊಬ್ಬ ಕೆರೂ ಬಿಯನ ಬಳಿಯಲ್ಲಿ ಒಂದು ಚಕ್ರ, ಈ ಪ್ರಕಾರ ಕೆರೂಬಿಯರ ಬಳಿಯಲ್ಲಿ ನಾಲ್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ಕ್ರಗಳಿದ್ದವು; ಆ ಚಕ್ರಗಳ ವರ್ಣವು ಪೀತರತ್ನದ ಹಾಗ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ುಗಳ ಮುಖಗಳ ರೂಪವು ನಾನು ಕೆಬಾರ್‌ ನದಿಯ ಬಳಿಯಲ್ಲಿ ನೋಡಿದ ಆ ಮುಖಗಳ ಹಾಗೆ ಇತ್ತು. ಅವರ ಆಕಾರವೂ ಅವರೂ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ರು. ಅವರಲ್ಲಿ ಪ್ರತಿಯೊಬ್ಬರೂ ನೇರವಾಗಿ ಹೋಗ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ುಗಳ ಆಕಾರವು ನಾಲ್ಕಕ್ಕೂ ಒಂದೇ ರೂಪ ವಿತ್ತು; ಚಕ್ರದಲ್ಲಿ ಚಕ್ರವು ಇದ್ದ ಹಾಗ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ು ಹೋಗುತ್ತಿರುವಾಗ ಅವುಗಳು ನಾಲ್ಕು ಕಡೆಗಳಲ್ಲೂ ಹೋಗುತ್ತಿದ್ದವು. ಹೋಗುವಾಗ ತಿರುಗಿ ಕೊಳ್ಳಲಿಲ್ಲ. ಆದರೆ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 ಯಾವ ಸ್ಥಳವನ್ನು ನೋಡುತ್ತಿತ್ತೋ ಅಲ್ಲಿಗೆ ಅದರ ಹಿಂದೆಯೇ ಹೋದವು, ಹೋಗುವಾಗ ತಿರು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ುಗಳ ಪೂರ್ತಿ ದೇಹವು, ಬೆನ್ನುಗಳು, ಕೈಗಳು, ರೆಕ್ಕೆಗಳು, ಮತ್ತು ಚಕ್ರಗಳು, ಇವುಗಳಿಗೆ ಸುತ್ತಲೂ ಕಣ್ಣ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ವು. ಅಲ್ಲಿ ನಾಲ್ಕೂ ಚಕ್ರಗಳ ಮೇಲ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ಚಕ್ರಗಳೋ ಅವುಗಳಿಗೆ ನಾನು ಕೇಳುವ ಹಾಗೆ ಓ ಚಕ್ರಗಳೇ ಎಂದು ಕೂಗ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ಒಬ್ಬೊಬ್ಬ ನಿಗೆ ನಾಲ್ಕು ಮುಖಗಳಿದ್ದವು, ಮೊದಲನೆಯ ಮುಖವು ಕೆರೂಬಿಯನ ಮುಖ, ಎರಡನೆಯ ಮುಖವು ಮನು ಷ್ಯನ ಮುಖ ಮೂರನೆಯ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ದ ಮುಖ ಮತ್ತು ನಾಲ್ಕನೆಯದು ಹದ್ದಿನ ಮುಖ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ಕೆರೂಬಿಯರು ಮೇಲಕ್ಕೆತ್ತಲ್ಪಟ್ಟರು. ನಾನು ಕೆಬಾರ್‌ ನದಿಯ ಬಳಿಯಲ್ಲಿ ನೋಡಿದ ಜೀವಿಯು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ೆರೂಬಿಯರು ಹೋದಾಗ, ಚಕ್ರಗಳು ಅವರ ಸಂಗಡ ಹೋದವು. ಕೆರೂಬಿಯರು ಭೂಮಿಯನ್ನು ಬಿಟ್ಟು ಮೇಲೇರುವಾಗ ತಮ್ಮ ರೆಕ್ಕ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ಾಚಿದಾಗ, ಅವರ ಚಕ್ರಗಳು ಪಕ್ಕಕ್ಕೆ ತಿರು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ು ನಿಂತಾಗ ಇವೂ ನಿಂತವು. ಅವು ಎತ್ತಲ್ಪಟ್ಟಾಗ ಇವೂ ಅವುಗಳ ಸಂಗಡ ಎತ್ತಲ್ಪಟ್ಟವು; ಯಾಕಂದರೆ ಇವುಗಳಲ್ಲಿ ಆ ಜೀವ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ವ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ಕರ್ತನ ಮಹಿಮೆಯು ಆಲಯದ ಹೊಸ್ತಿಲನ್ನು ಬಿಟ್ಟು ಕೆರೂಬಿಯರ ಮೇಲೆ ನಿಂತ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2026-10-22T07:50:27Z</dcterms:created>
  <dcterms:modified xsi:type="dcterms:W3CDTF">2026-10-22T07:50:27Z</dcterms:modified>
  <dc:title>ಯೆಹೆಜ್ಕೇಲನು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