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ையைச் சமுத்திரத்தின்மேலும், அவன் வலதுகரத்தை ஆறுகள்மேலும் ஆளும்படி வை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ை என்றென்றைக்கும் ஸ்திரப்பட்டிருக்கும்; உமது உண்மையை வானங்களிலே ஸ்தாபிப்பீர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என்னை நோக்கி: நீர் என் பிதா, என் தேவன், என் இரட்சிப்பின் கன்மலையென்று சொல்ல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ால் தெரிந்துகொள்ளப்பட்டவனோடே உடன்படிக்கைபண்ணி என்தாசனாகிய தாவீதை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ால் தெரிந்துகொள்ளப்பட்டவனோடே உடன்படிக்கைபண்ணி என்தாசனாகிய தாவீத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 என்று ஆணையிட்டேன் என்ற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 என்று ஆணையிட்டேன் என்றா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னை எனக்கு முதற்பேறானவனும், பூமியின் ராஜாக்களைப்பார்க்கிலும் மகா உயர்ந்தவனுமாக்க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கிருபையை என்றென்றைக்கும் அவனுக்காகக் காப்பேன்; என் உடன்படிக்கை, அவனுக்காக உறுதிப்படுத்த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ாயமண்டலத்தில் கர்த்தருக்கு நிகரானவர் யார்? பலவான்களின் புத்திரரில் கர்த்தருக்கு ஒப்பானவர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சந்ததி என்றென்றைக்கும் நிலைத்திருக்கவும், அவன் ராஜாசனம் வானங்களுள்ளமட்டும் நிலைநிற்கவும்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 அனைவராலும் அஞ்சப்படத்தக்கவ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 அனைவராலும் அஞ்சப்படத்தக்க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ள்ளைகள் என் நியாயங்களின்படி நடவாமல் என் வேதத்தை விட்டு விலகி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ள்ளைகள் என் நியாயங்களின்படி நடவாமல் என் வேதத்தை விட்டு விலக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 சூழ்ந்த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கட்டளைகளைக் கைக்கொள்ளாமல் என் நியமங்களை மீறிநடந்தால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, சமுத்திரத்தின் பெருமையை ஆளுகிறவர்; அதின் அலைகள் எழும்பும்போது அவைகளை அடங்கப்பண்ணு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ீறுதலை மிலாற்றினாலும், அவர்கள் அக்கிரமத்தை வாதைகளினாலும் தண்ட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உம்முடையது, பூமியும் உம்முடையது, பூலோகத்தையும் அதிலுள்ள யாவையும் நீரே அஸ்திபாரப்படுத்தின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உம்முடையது, பூமியும் உம்முடையது, பூலோகத்தையும் அதிலுள்ள யாவையும் நீரே அஸ்திபாரப்படுத்த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உடன்படிக்கையை மீறாமலும், என் உதடுகள் விளம்பினதை மாற்றாமலும் இரு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ிசை என் பரிசுத்தத்தின்பேரில் ஆணையிட்டேன், தாவீதுக்கு நான் பொய்சொல்ல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க்கு வல்லமையுள்ள புயமிருக்கிறது; உம்முடைய கரம் பராக்கிரமமுள்ளது; உம்முடைய வலதுகரம் உன்னதமான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சந்ததி என்றென்றைக்கும் இருக்கும்; அவன் சிங்காசனம் சூரியனைப்போல எனக்கு முன்பாக நிலைநிற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ும் நியாயமும் உம்முடைய சிங்காசனத்தின் ஆதாரம்; கிருபையும் சத்தியமும் உமக்கு முன்பாக நட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 இருக்கும் என்று விளம்பினீர். (சேலா.)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 இருக்கும் என்று விளம்பினீர். (சேலா.)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ெம்பீரசத்தத்தை அறியும் ஜனங்கள் பாக்கியமுள்ளவர்கள்; கர்த்தாவே, அவர்கள் உம்முடைய முகத்தின் வெளிச்சத்தில் நடப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னாலும் நீர் எங்களை வெறுத்துத் தள்ளிவிட்டீர், நீர் அபிஷேகம்பண்ணுவித்தவன்மேல் உக்கிரமானீ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மது அடியானுடன் நீர் பண்ணின உடன்படிக்கையை ஒழித்துவிட்டு, அவன் கிரீடத்தைத் தரையிலேதள்ளி அவமானப்படுத்தினீ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மதில்களையெல்லாம் தகர்த்துப்போட்டு, அவன் அரணான ஸ்தலங்களைப் பாழாக்கின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ழிநடக்கிற யாவரும் அவனைக் கொள்ளையிடுகிறார்கள்; தன் அயலாருக்கு நிந்தைய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த்துருக்களின் வலதுகையை நீர் உயர்த்தி, அவன் விரோதிகள் யாவரும் சந்தோஷிக்கும்படிசெய்த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பட்டயத்தின் கருக்கை மழுக்கிப்போட்டு, அவனை யுத்தத்தில் நிற்காதபடி செய்த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பட்டயத்தின் கருக்கை மழுக்கிப்போட்டு, அவனை யுத்தத்தில் நிற்காதபடி செய்தீ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மகிமையை அற்றுப்போகப்பண்ணி, அவன் சிங்காசனத்தைத் தரையிலே தள்ளினீ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ாலிபநாட்களைக் குறுக்கி, அவனை வெட்கத்தால் மூடினீர். (சேலா.)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 எரியும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 எரியும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ரணத்தைக் காணாமல் உயிரோடிருப்பவன் யார்? தன் ஆத்துமாவைப் பாதாள வல்லடிக்கு விலக்கிவிடுகிறவன் யார்? (சேலா.)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ரணத்தைக் காணாமல் உயிரோடிருப்பவன் யார்? தன் ஆத்துமாவைப் பாதாள வல்லடிக்கு விலக்கிவிடுகிறவன் யார்? (சேலா.)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ண்டவரே, நீர் தாவீதுக்கு உம்முடைய உண்மையைக்கொண்டு சத்தியம்பண்ணின உமது பூர்வ கிருபைகள் எங்கே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ண்டவரே, நீர் தாவீதுக்கு உம்முடைய உண்மையைக்கொண்டு சத்தியம்பண்ணின உமது பூர்வ கிருபைகள் எங்கே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 நிந்திக்கிறபடியினா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உம்முடைய நாமத்தில் நாடோறும் களிகூர்ந்து, உம்முடைய நீதியால் உயர்ந்திருப்ப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ாவே, உமது அடியார் சுமக்கும் நிந்தையையும், வலுமையான ஜனங்களெல்லாராலும் நான் என் மடியில் சுமக்கும் என் நிந்தையையும் நினைத்தருள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ாவே, உமது அடியார் சுமக்கும் நிந்தையையும், வலுமையான ஜனங்களெல்லாராலும் நான் என் மடியில் சுமக்கும் என் நிந்தையையும் நினைத்தருள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ே அவர்கள் பலத்தின் மகிமையாயிருக்கிறீர்; உம்முடைய தயவினால் எங்கள் கொம்பு உயர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ுக்கு என்றென்றைக்கும் ஸ்தோத்திரமுண்டாவதாக. ஆமென், ஆமெ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ல் எங்கள் கேடகமும் இஸ்ரவேலின் பரிசுத்தரால் எங்களுடைய ராஜாவும் உண்ட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ாசனாகிய தாவீதைக் கண்டுபிடித்தேன்; என் பரிசுத்த தைலத்தினால் அவனை அபிஷேகம்பண்ணின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ை அவனோடே உறுதியாயிருக்கும்; என் புயம் அவனைப் பலப்படுத்த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த்துரு அவனை நெருக்குவதில்லை; நியாயக்கேட்டின் மகன் அவனை ஒடுக்குவத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சத்துருக்களை அவனுக்குமுன்பாக மடங்கடித்து, அவனைப் பகைக்கிறவர்களை வெட்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ে রাজাকে আমি পছন্দ করেছি, তাকে আমি সর্বদা ভালোবাসবো ও সমর্থন করবো| সর্বদাই আমি তাকে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ু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েম সম্পর্কে আমি সর্বদাই গান গাইবো| তাঁর বিশ্বস্ততা সম্পর্কে আমি চিরকাল এবং অনন্তকাল গ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ই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ার মনোনীত রাজাকে আমি সমুদ্রের দায়িত্ব দিয়েছি| নদীগুলোকে সে নিয়ন্ত্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মি সত্যিই বিশ্বাস করি য়ে আপনার ভালোবাসা চিরন্তন! আপনার বিশ্বস্ততা আকাশের মত থেকে য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ে আমাকে বলবে, “আপনিই আমার পিতা| আপনিই আমার ঈশ্বর, আমার শিলা, আমার পরিত্রাত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বলেছেন, “আমার মনোনীত রাজার সঙ্গে আমি একটি চুক্তি করেছি| আমার দাস দায়ূদের কাছ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ায়ূদ, তোমার পরিবারকে আমি চিরদিন বাঁচিয়ে রাখবো| তোমার রাজ্যকে আমি চিরকাল অব্যাহত রাখ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তাকে আমার প্রথম জাত সন্তান করবো| সে পৃথিবীর সব রাজাদের ওপরে মহারাজ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 আশ্চর্য়্য় কার্য্য্য় করেন| এই জন্য আকাশ আপনার প্রশংসা করে| লোকেরা আপনার ওপর নির্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| পবিত্র লোকেদের মণ্ডলীতে শুধুমাত্র এই সম্পর্কেই গ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ার প্রেম, ওই মনোনীত রাজাকে সব সময়েই রক্ষা করবে| ওর সঙ্গে আমার চুক্তি কোনদিন শেষ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্বর্গে প্রভুর সমকক্ষ কেউ নেই| অন্য কোন “দেবতার” সঙ্গে প্রভুকে তুলনা করা চল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ওর পরিবারকে চিরকাল অব্যাহত রাখব| ওর রাজ্য স্বর্গগুলির মতই চিরদিন বজায়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পবিত্র লোকেদের সঙ্গে সাক্ষাত্‌ করেন| ওই পবিত্র দূতেরা তাঁর চারপাশে জড়ো হয়| ওরা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 ও শ্রদ্ধা করে| ওরা তাঁর ভয়ে দাঁড়ি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ওর উত্তরপুরুষরা যদি আমার বিধি ত্যাগ করে, যদি ওরা আমায় মান্য করা থেকে বিরত হয়, আমি ও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প্রভু সর্বশক্তিমান ঈশ্বর, আপনার মত কেউই নয়| আমরা সম্পূর্ণভাবে আপনাকে বিশ্বাস কর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দি আমার মনোনীত রাজার উত্তরপুরুষরা আমার বিধি আজ্ঞা উপেক্ষা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পনি পরাক্রমশালী সমুদ্রকে শাসন করেন, এর উত্তাল তরঙ্গমালাকে আপনি শান্ত করে দি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হলে আমি ওদের ভযানক শাস্তি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ে ঈশ্বর, আপনি রহবকে পরাজিত করেছিলেন| আপনার শক্তিশালী বাহু বলে আপনি আপনার শত্রুদের ছত্রভঙ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ওদের ওপর থেকে কখনও আমার ভালোবাসা প্রত্যাহার করবো না| সর্বদাই আমি ওদের প্রতি বিশ্ব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ঈশ্বর, স্বর্গ এবং মর্য়্ত আপনার অধিকারভুক্ত| এই পৃথিবী এবং পৃথিবীতে যা কিছু আছে সব কিছুই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দায়ূদের সঙ্গে আমি কখনও আমার চুক্তি ভঙ্গ করবো না| আমি আমাদের চুক্তির পরিবর্তনও 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উত্তর থেকে দক্ষিণ পর্য়ন্ত যা কিছু রয়েছে সবই আপনি সৃষ্টি করেছেন| তাবোর ও হর্ম্মোণ পর্বত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র প্রশংস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মার পবিত্রতা দিয়ে, আমি ওকে প্রতিশ্রুতি দিয়েছি| দায়ূদের সঙ্গে আমি কখনই মিথ্যাচার করব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ার বাহু পরাক্রমবিশিষ্ট! আপনার হস্ত শক্তিমান! বিজয়ী হয়ে আপনার ডানহাত উপরের দিকে ওঠ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দায়ূদের পরিবার চিরদিনের জন্য অব্যাহত থাকবে| য়তকাল সূর্য় থাকবে ততকাল ওর রাজ্য বজায়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ত্য ও ন্যায় বিচারের ওপর আপনার রাজ্য প্রতিষ্ঠিত| প্রেম এবং বিশ্বাস আপনার রাজাসনের দা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চাঁদের মতই ওর রাজত্ব চিরদিন বজায় থাকবে| আকাশই আমার সেই চুক্তির প্রমাণ দেয়| এই চুক্তি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, আপনার নিষ্ঠাবান অনুগামীরা সত্যিই সুখী| তারা আপনার করুণার আলোকে ব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ঈশ্বর, আপনার মনোনীত রাজার প্রতি আপনি ক্রুদ্ধ হয়েছেন, এবং আপনি তাকে বরাবরই ত্যাগ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পনার চুক্তি আপনি বাতিল করে দিয়েছেন| আপনি রাজার মুকুটকে ধূলোয় নিক্ষেপ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রাজার নগরীর প্রাচীর আপনি মাটিতে ফেলে দিয়েছেন| তার সব দুর্গকে আপনি ধ্বংস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থচারী মানুষ তার জিনিস চুরি করে নিয়ে যায়| তার প্রতিবেশীরা তাকে বিদ্রূপ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রাজার সব শত্রুকে আপনি খুশী করেছেন| তার শত্রুদের আপনি যুদ্ধে জয়ী হত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ঈশ্বর, আপনি ওদের নিজেদের রক্ষা করতে সাহায্য করেছেন| আপনার রাজাকে আপনি যুদ্ধে জয় কর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পনি তাকে জয়ী হতে দেন নি| তার সিংহাসনকে আপনি ভূ-লুন্ঠ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র য়ৌবনেই আপনি তার জীবনকে ছোট করে দিয়েছেন| তাকে আপনি লজ্জা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্রভু, আর কতদিন ওই সব চলবে? আপনি কি চিরদিন আমাদের উপেক্ষা করবেন? আপনার ক্রোধ কি চিরদিনই আগু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জ্বলতে থাক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্মরণ করে দেখুন আমার জীবন কত নীতিদীর্ঘ| আপনি আমাদের সকলকেই সামান্য সময়ের জন্য সৃষ্টি কর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পর আমরা মারা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কেউ চিরদিন বাঁচবে না, এবং এমন কেউই নেই য়ে মরবে না| কোন ব্যক্তিই কবর থেকে নিজেকে রক্ষ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হে ঈশ্বর, সেই প্রেম কোথায যা অতীতে আপনি প্রদর্শন করেছিলেন? আপনি দায়ূদকে প্রতিশ্রুতি দ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, তার পরিবারের প্রতি আপনি বিশ্বাসভাজন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হে প্রভু, স্মরণে রাখবেন, কেমন করে লোকরা আপনার দাসকে অপমান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পনার নাম সর্বদাই তাদের সুখী করে| তারা আপনার ধার্ম্মিকত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প্রভু, আপনার শত্রুদের কাছ থেকে সেই সব অপমান আমায় শুনতে হয়েছে| ওই লোকরা আপনার মনোনীত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মান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পনি তাদের বিস্ময়কর শক্তি| তাদের শক্তি আপনার কাছ থেক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ধন্য প্রভু চিরকালের জন্য! আমেন! আম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, আপনিই আমাদের রক্ষাকর্তা| ইস্রায়েলের পবিত্র একজনই আমাদের রা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পনার বিশ্বস্ত অনুগামীদের সঙ্গে আপনি এক স্বপ্নদর্শনের কথা বলেছিলেন, “জনতার মধ্যে থেকে আমি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ুণকে মনোনীত করেছি| আমি সেই তরুণকে একজন গুরুত্বপূর্ণ লোক করে তুলেছি| সেই তরুণ সৈন্যকে আমি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দাস দায়ূদকে আমি খুঁজে পেয়েছি| বিশেষ তৈল দ্বারা আমি দায়ূদকে অভিষিক্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র ডান হাত দিয়ে আমি দায়ূদকে সহায়তা দিয়েছি এবং আমার শক্তি দিয়ে আমি তাকে শক্তিশালী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মনোনীত রাজাকে শত্রুরা পরাজিত করতে পারে নি| দুষ্ট লোকরা ওকে হারাত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ওর শত্রুদের শেষ করে দিয়েছি| যারা আমার মনোনীত রাজাকে ঘৃণা করেছে, তাদের আমি পরাজিত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2026-10-21T06:38:07Z</dcterms:created>
  <dcterms:modified xsi:type="dcterms:W3CDTF">2026-10-21T06:38:07Z</dcterms:modified>
  <dc:title>গীতসংহিতা : 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