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presProps" Target="presProps.xml"/>
  <Relationship Id="rId79" Type="http://schemas.openxmlformats.org/officeDocument/2006/relationships/viewProps" Target="viewProps.xml"/>
  <Relationship Id="rId8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னுஷரால் உண்டாயிற்று என்று சொல்வோமானால், ஜனங்களெல்லாரும் யோவானைத் தீர்க்கதரிசியென்று எண்ணுகிறபடியினால் நம்மேல் கல்லெறிவார்கள் என்று சொல்லி: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னுஷரால் உண்டாயிற்று என்று சொல்வோமானால், ஜனங்களெல்லாரும் யோவானைத் தீர்க்கதரிசியென்று எண்ணுகிறபடியினால் நம்மேல் கல்லெறிவார்கள் என்று சொல்லி: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ு யாரால் உண்டாயிற்றோ, எங்களுக்குத் தெரியாது என்று பிரதியுத்தரம் சொன்ன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இயேசு: நானும் இன்ன அதிகாரத்தினால் இவைகளைச் செய்கிறேனென்று உங்களுக்குச் சொல்லேன் என்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ன்பு அவர் ஜனங்களுக்குச் சொல்லத் தொடங்கின உவமையாவது: ஒரு மனுஷன் ஒரு திராட்சத்தோட்டத்தை உண்டாக்கி, அதைத் தோட்டக்காரருக்குக் குத்தகையாக விட்டு, நெடுநாளாகப் புறத்தேசத்துக்குப் போயிருந்த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ன்பு அவர் ஜனங்களுக்குச் சொல்லத் தொடங்கின உவமையாவது: ஒரு மனுஷன் ஒரு திராட்சத்தோட்டத்தை உண்டாக்கி, அதைத் தோட்டக்காரருக்குக் குத்தகையாக விட்டு, நெடுநாளாகப் புறத்தேசத்துக்குப் போயிருந்த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்தத் தோட்டக்காரர் திராட்சத்தோட்டத்தின் கனிகளில் தன் பாகத்தைக் கொடுத்தனுப்பும்படி, பருவக்காலத்திலே அவர்களிடத்தில் ஒரு ஊழியக்காரனை அனுப்பினான். அந்தத் தோட்டக்காரர் அவனை அடித்து, வெறுமையாக அனுப்பிவிட்ட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்தத் தோட்டக்காரர் திராட்சத்தோட்டத்தின் கனிகளில் தன் பாகத்தைக் கொடுத்தனுப்பும்படி, பருவக்காலத்திலே அவர்களிடத்தில் ஒரு ஊழியக்காரனை அனுப்பினான். அந்தத் தோட்டக்காரர் அவனை அடித்து, வெறுமையாக அனுப்பிவிட்ட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பு அவன் வேறோரு ஊழியக்காரனை அனுப்பினான்; அவனையும் அவர்கள் அடித்து, அவமானப்படுத்தி, வெறுமையாக அனுப்பிவிட்ட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பு அவன் வேறோரு ஊழியக்காரனை அனுப்பினான்; அவனையும் அவர்கள் அடித்து, அவமானப்படுத்தி, வெறுமையாக அனுப்பிவிட்ட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ந்நாட்களில் ஒன்றில், அவர் தேவாலயத்திலே ஜனங்களுக்கு உபதேசித்து சுவிசேஷத்தைப் பிரசங்கித்தபோது, பிரதான ஆசாரியரும் வேதபாரகரும் மூப்பரும் அவரிடத்தில் கூடிவந்து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் மூன்றாந்தரமும் ஒரு ஊழியக்காரனை அனுப்பினான்; அவனையும் அவர்கள் காயப்படுத்தி, துரத்திவிட்ட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திராட்சத்தோட்டத்தின் எஜமான்: நான் என்ன செய்யலாம், எனக்குப் பிரியமான குமாரனை அனுப்பினால், அவனையாகிலும் கண்டு அஞ்சுவார்கள் என்று எண்ணி, அவனை அனுப்பின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திராட்சத்தோட்டத்தின் எஜமான்: நான் என்ன செய்யலாம், எனக்குப் பிரியமான குமாரனை அனுப்பினால், அவனையாகிலும் கண்டு அஞ்சுவார்கள் என்று எண்ணி, அவனை அனுப்பின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ோட்டக்காரர் அவனைக் கண்டபோது: இவன் சுதந்தரவாளி, சுதந்தரம் நம்முடையதாகும்படிக்கு இவனைக் கொல்லுவோம் வாருங்கள் என்று ஒருவரோடொருவர் சொல்லிக்கொண்டு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ோட்டக்காரர் அவனைக் கண்டபோது: இவன் சுதந்தரவாளி, சுதந்தரம் நம்முடையதாகும்படிக்கு இவனைக் கொல்லுவோம் வாருங்கள் என்று ஒருவரோடொருவர் சொல்லிக்கொண்டு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ைத் திராட்சத்தோட்டத்திற்குப் புறம்பே தள்ளி, கொன்றுபோட்டார்கள். இப்படியிருக்க, திராட்சத்தோட்டத்தின் எஜமான் அவர்களை என்ன செய்வான்?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ைத் திராட்சத்தோட்டத்திற்குப் புறம்பே தள்ளி, கொன்றுபோட்டார்கள். இப்படியிருக்க, திராட்சத்தோட்டத்தின் எஜமான் அவர்களை என்ன செய்வான்?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ன் வந்து அந்தத் தோட்டக்காரரைச் சங்கரித்து, திராட்சத்தோட்டத்தை வேறு தோட்டக்காரரிடத்தில் கொடுப்பான் அல்லவா என்றார். அவர்கள் அதைக்கேட்டு, அப்படியாகாதிருப்பதாக என்ற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ன் வந்து அந்தத் தோட்டக்காரரைச் சங்கரித்து, திராட்சத்தோட்டத்தை வேறு தோட்டக்காரரிடத்தில் கொடுப்பான் அல்லவா என்றார். அவர்கள் அதைக்கேட்டு, அப்படியாகாதிருப்பதாக என்ற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அவர் அவர்களைப் பார்த்து: வீடு கட்டுகிறவர்கள் ஆகாதென்று தள்ளின கல்லே, மூலைக்குத் தலைக்கல்லாயிற்று என்று எழுதியிருக்கிற வேதவாக்கியத்தின் கருத்தென்ன?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ந்நாட்களில் ஒன்றில், அவர் தேவாலயத்திலே ஜனங்களுக்கு உபதேசித்து சுவிசேஷத்தைப் பிரசங்கித்தபோது, பிரதான ஆசாரியரும் வேதபாரகரும் மூப்பரும் அவரிடத்தில் கூடிவந்து: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அவர் அவர்களைப் பார்த்து: வீடு கட்டுகிறவர்கள் ஆகாதென்று தள்ளின கல்லே, மூலைக்குத் தலைக்கல்லாயிற்று என்று எழுதியிருக்கிற வேதவாக்கியத்தின் கருத்தென்ன?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ந்தக் கல்லின்மேல் விழுகிறவன் எவனோ அவன் நொறுங்கிப்போவான், அது எவன்மேல் விழுமோ அவனை நசுக்கிப்போடும் என்ற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ந்தக் கல்லின்மேல் விழுகிறவன் எவனோ அவன் நொறுங்கிப்போவான், அது எவன்மேல் விழுமோ அவனை நசுக்கிப்போடும் என்ற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ிரதான ஆசாரியரும் வேதபாரகரும் தங்களைக்குறித்து இந்த உவமையைச் சொன்னாரென்று அறிந்து, அந்நேரத்திலே அவரைப்பிடிக்க வகைதேடியும் ஜனங்களுக்குப் பயந்திருந்த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ிரதான ஆசாரியரும் வேதபாரகரும் தங்களைக்குறித்து இந்த உவமையைச் சொன்னாரென்று அறிந்து, அந்நேரத்திலே அவரைப்பிடிக்க வகைதேடியும் ஜனங்களுக்குப் பயந்திருந்த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கள் சமயம்பார்த்து, தேசாதிபதியின் ஆளுகைக்கும் அதிகாரத்துக்கும் அவரை ஒப்புக்கொடுக்கும்படி அவருடைய பேச்சிலே குற்றங்கண்டுபிடிக்கலாமென்று, தங்களை உண்மையுள்ளவர்களாய்க் காண்பிக்கிற வேவுகாரரை அவரிடத்தில் அனுப்பின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கள் சமயம்பார்த்து, தேசாதிபதியின் ஆளுகைக்கும் அதிகாரத்துக்கும் அவரை ஒப்புக்கொடுக்கும்படி அவருடைய பேச்சிலே குற்றங்கண்டுபிடிக்கலாமென்று, தங்களை உண்மையுள்ளவர்களாய்க் காண்பிக்கிற வேவுகாரரை அவரிடத்தில் அனுப்பின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கள் சமயம்பார்த்து, தேசாதிபதியின் ஆளுகைக்கும் அதிகாரத்துக்கும் அவரை ஒப்புக்கொடுக்கும்படி அவருடைய பேச்சிலே குற்றங்கண்டுபிடிக்கலாமென்று, தங்களை உண்மையுள்ளவர்களாய்க் காண்பிக்கிற வேவுகாரரை அவரிடத்தில் அனுப்பின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கள் வந்து: போதகரே, நீர் நிதானமாய்ப் பேசி உபதேசிக்கிறீரென்றும், முகதாட்சணியமில்லாமல் தேவனுடைய மார்க்கத்தைச் சத்தியமாய்ப் போதிக்கிறீரென்றும் அறிந்திருக்கிறோம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கள் வந்து: போதகரே, நீர் நிதானமாய்ப் பேசி உபதேசிக்கிறீரென்றும், முகதாட்சணியமில்லாமல் தேவனுடைய மார்க்கத்தைச் சத்தியமாய்ப் போதிக்கிறீரென்றும் அறிந்திருக்கிறோ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ர் எந்த அதிகாரத்தினால் இவைகளைச் செய்கிறீர்? இந்த அதிகாரத்தை உமக்குக் கொடுத்தவர் யார்? அதை எங்களுக்குச் சொல்லும் என்ற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ராயனுக்கு வரி கொடுக்கிறது நியாயமோ அல்லவோ, எங்களுக்குச் சொல்லும் என்று கேட்ட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ுடைய தந்திரத்தை அவர் அறிந்து, நீங்கள் என்னை ஏன் சோதிக்கிறீர்கள்?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ஒரு பணத்தை எனக்குக் காண்பியுங்கள். இதிலிருக்கிற சொரூபமும் மேலெழுத்தும் யாருடையது என்று கேட்டார். அதற்கு அவர்கள்: இராயனுடையது என்றார்கள்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தற்கு அவர்: அப்படியானால், இராயனுடையதை இராயனுக்கும், தேவனுடையதை தேவனுக்கும் செலுத்துங்கள் என்றா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தற்கு அவர்: அப்படியானால், இராயனுடையதை இராயனுக்கும், தேவனுடையதை தேவனுக்கும் செலுத்துங்கள் என்ற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கள் அவரை ஜனங்களுக்கு முன்பாகப் பேச்சிலே குற்றம்பிடிக்கக்கூடாமல், அவர் சொன்ன உத்தரவைக்குறித்து ஆச்சரியப்பட்டு, மவுனமாயிருந்த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கள் அவரை ஜனங்களுக்கு முன்பாகப் பேச்சிலே குற்றம்பிடிக்கக்கூடாமல், அவர் சொன்ன உத்தரவைக்குறித்து ஆச்சரியப்பட்டு, மவுனமாயிருந்த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உயிர்த்தெழுதல் இல்லையென்று சாதிக்கிற சதுசேயரில் சிலர் அவரிடத்தில் வந்து: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உயிர்த்தெழுதல் இல்லையென்று சாதிக்கிற சதுசேயரில் சிலர் அவரிடத்தில் வந்து: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போதகரே, ஒருவன் மனைவியையுடையவனாயிருந்து பிள்ளையில்லாமல் இறந்துபோனால், அவனுடைய சகோதரன் அவன் மனைவியை விவாகம்பண்ணி தன் சகோதரனுக்குச் சந்தானமுண்டாக்கவேண்டும் என்று மோசே எங்களுக்கு எழுதிவைத்திருக்கிறாரே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ர் எந்த அதிகாரத்தினால் இவைகளைச் செய்கிறீர்? இந்த அதிகாரத்தை உமக்குக் கொடுத்தவர் யார்? அதை எங்களுக்குச் சொல்லும் என்றா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போதகரே, ஒருவன் மனைவியையுடையவனாயிருந்து பிள்ளையில்லாமல் இறந்துபோனால், அவனுடைய சகோதரன் அவன் மனைவியை விவாகம்பண்ணி தன் சகோதரனுக்குச் சந்தானமுண்டாக்கவேண்டும் என்று மோசே எங்களுக்கு எழுதிவைத்திருக்கிறாரே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சகோதரர் ஏழுபேரிருந்தார்கள், அவர்களில் மூத்தவன் ஒரு பெண்ணை விவாகம்பண்ணி, பிள்ளையில்லாமல் இறந்துபோன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ின்பு இரண்டாஞ்சகோதரன் அவளை விவாகம்பண்ணி அவனும் பிள்ளையில்லாமல் இறந்துபோன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மூன்றாஞ்சகோதானும் அவளை விவாகம்பண்ணினான். அப்படியே ஏழுபேரும் அவளை விவாகம்பண்ணி பிள்ளையில்லாமல் இறந்துபோன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எல்லாருக்கும் பின்பு அந்த ஸ்திரீயும் இறந்துபோனா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இவ்விதமாய் ஏழுபேரும் அவளை விவாகம்பண்ணியிருக்க, உயிர்த்தெழுதலில் அவர்களில் எவனுக்கு அவள் மனைவியாயிருப்பாள் என்று கேட்டா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இயேசு அவர்களுக்குப் பிரதியுத்தரமாக: இந்தப் பிரபஞ்சத்தின் பிள்ளைகள் பெண்கொண்டும் பெண்கொடுத்தும் வருகிறார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மறுமையையும் மரித்தோரிலிருந்தெழுந்திருக்குதலையும் அடையப் பாத்திரராக எண்ணப்படுகிறவர்களோ பெண் கொள்வதுமில்லை பெண் கொடுப்பதுமில்லை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மறுமையையும் மரித்தோரிலிருந்தெழுந்திருக்குதலையும் அடையப் பாத்திரராக எண்ணப்படுகிறவர்களோ பெண் கொள்வதுமில்லை பெண் கொடுப்பதுமில்லை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வர்கள் இனி மரிக்கவுமாட்டார்கள்; அவர்கள் உயிர்த்தெழுதலின் பிள்ளைகளானபடியால் தேவதூதருக்கு ஒப்பானவர்களுமாய், தேவனுக்குப் பிள்ளைகளுமாயிருப்ப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களுக்கு அவர் பிரதியுத்தரமாக: நானும் உங்களிடத்தில் ஒரு காரியத்தைக் கேட்கிறேன், அதை எனக்குச் சொல்லுங்கள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வர்கள் இனி மரிக்கவுமாட்டார்கள்; அவர்கள் உயிர்த்தெழுதலின் பிள்ளைகளானபடியால் தேவதூதருக்கு ஒப்பானவர்களுமாய், தேவனுக்குப் பிள்ளைகளுமாயிருப்பார்க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ன்றியும் மரித்தோர் எழுந்திருப்பார்களென்பதை மோசேயும் முட்செடியைப்பற்றிய வாசகத்தில் காண்பித்திருக்கிறார். எப்படியெனில். கர்த்தரை ஆபிரகாமின் தேவனென்றும் ஈசாக்கின் தேவனென்றும் யாக்கோபின் தேவனென்றும் சொல்லியிருக்கிறார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ன்றியும் மரித்தோர் எழுந்திருப்பார்களென்பதை மோசேயும் முட்செடியைப்பற்றிய வாசகத்தில் காண்பித்திருக்கிறார். எப்படியெனில். கர்த்தரை ஆபிரகாமின் தேவனென்றும் ஈசாக்கின் தேவனென்றும் யாக்கோபின் தேவனென்றும் சொல்லியிருக்கிறார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வர் மரித்தோரின் தேவனாயிராமல், ஜீவனுள்ளோரின் தேவனாயிருக்கிறார், எல்லாரும் அவருக்குப் பிழைத்திருக்கிறார்களே என்றார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ப்பொழுது வேதபாரகரில் சிலர் அதைக் கேட்டு: போதகரே, நன்றாய்ச் சொன்னீர் என்றார்கள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தன்பின்பு அவர்கள் அவரிடத்தில் வேறொன்றுங்கேட்கத் துணியவில்லை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வர் அவர்களை நோக்கி: கிறிஸ்து தாவீதின் குமாரனென்று எப்படிச் சொல்லுகிறார்கள்?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நான் உம்முடைய சத்துருக்களை உமக்குப் பாதபடியாக்கிப்போடும்வரைக்கும் நீர் என்னுடைய வலதுபாரிசத்தில் உட்காரும் என்று,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நான் உம்முடைய சத்துருக்களை உமக்குப் பாதபடியாக்கிப்போடும்வரைக்கும் நீர் என்னுடைய வலதுபாரிசத்தில் உட்காரும் என்று,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கர்த்தர் என் ஆண்டவருடனே சொன்னார் என்று தாவீது தானே சங்கீத புஸ்தகத்தில் சொல்லுகிறானே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யோவான் கொடுத்த ஸ்நானம் தேவனால் உண்டாயிற்றோ? மனுஷரால் உண்டாயிற்றோ? என்று கேட்டார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தாவீது அவரை ஆண்டவரென்று சொல்லியிருக்க, அவனுக்கு அவர் குமாரனாயிருப்பது எப்படி என்றார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பின்பு ஜனங்களெல்லாரும் கேட்கையில் அவர் தம்முடைய சீஷரை நோக்கி: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நீண்ட அங்கிகளைத் தரித்துக்கொண்டு திரியவும், சந்தை வெளிகளில் வந்தனங்களை அடையவும், ஜெபஆலயங்களில் முதன்மையான ஆசனங்களில் உட்காரவும், விருந்துகளில் முதன்மையான இடங்களில் இருக்கவும் விரும்பி,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நீண்ட அங்கிகளைத் தரித்துக்கொண்டு திரியவும், சந்தை வெளிகளில் வந்தனங்களை அடையவும், ஜெபஆலயங்களில் முதன்மையான ஆசனங்களில் உட்காரவும், விருந்துகளில் முதன்மையான இடங்களில் இருக்கவும் விரும்பி,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விதவைகளின் வீடுகளைப் பட்சித்து, பார்வைக்கு நீண்ட ஜெபம்பண்ணுகிற வேதபாரகரைக் குறித்து எச்சரிக்கையாயிருங்கள், அவர்கள் அதிக ஆக்கினையை அடைவார்கள் என்றார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விதவைகளின் வீடுகளைப் பட்சித்து, பார்வைக்கு நீண்ட ஜெபம்பண்ணுகிற வேதபாரகரைக் குறித்து எச்சரிக்கையாயிருங்கள், அவர்கள் அதிக ஆக்கினையை அடைவார்கள் என்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் தங்களுக்குள்ளே யோசனைபண்ணி: தேவனால் உண்டாயிற்று என்று சொல்வோமானால், பின்னை ஏன் அவனை விசுவாசிக்கவில்லை என்று கேட்ப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் தங்களுக்குள்ளே யோசனைபண்ணி: தேவனால் உண்டாயிற்று என்று சொல்வோமானால், பின்னை ஏன் அவனை விசுவாசிக்கவில்லை என்று கேட்ப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429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But and if we say, Of men; all the people will stone us: for they be persuaded that John was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oph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y answered, that they could not tell whence it wa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Jesus said unto them, Neither tell I you by what authority I do these th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n began he to speak to the people this parable; A certain man planted a vineyard, and let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th to husbandmen, and went into a far country for a long ti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at the season he sent a servant to the husbandmen, that they should give him of the frui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vineyard: but the husbandmen beat him, and sent him away emp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again he sent another servant: and they beat him also, and pleaded him shamefully, and s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 away emp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it came to pass, that on one of those days, as he taught the people in the templ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again he sent a third: and they wounded him also, and cast him 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n said the lord of the vineyard, What shall I do? I will send my beloved son: it may be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l reverence him when they see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But when the husbandmen saw him, they reasoned among themselves, saying, This is the heir: com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t us kill him, that the inheritance may be ou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So they cast him out of the vineyard, and killed him. What therefore shall the lord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ineyard do unto the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He shall come and destroy these husbandmen, and shall give the vineyard to others. And when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rd it, they said, God forbi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he beheld them, and said, What is this then that is written, The stone which the builde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eached the gospel, the chief priests and the scribes came upon him with the elder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jected, the same is become the head of the corne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Whosoever shall fall upon that stone shall be broken; but on whomsoever it shall fall, it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rind him to powd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 chief priests and the scribes the same hour sought to lay hands on him; and they fear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people: for they perceived that he had spoken this parable against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they watched him, and sent forth spies, which should feign themselves just men, that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ght take hold of his words, that so they might deliver him unto the power and authority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verno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they asked him, saying, Master, we know that you says and teach rightly, neither accept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person of any, but teach the way of God trul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spoke unto him, saying, Tell us, by what authority do you these things? or who is he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Is it lawful for us to give tribute unto Caesar, or 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But he perceived their craftiness, and said unto them, Why tempt all of you m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Show me a penny. Whose image and superscription has it? They answered and said, Caesar'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he said unto them, Render therefore unto Caesar the things which be Caesar's, and unto G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things which be God'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they could not take hold of his words before the people: and they marvelled at his answ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held their pe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Then came to him certain of the Sadducees, which deny that there is any resurrection; and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sked h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Saying, Master, Moses wrote unto us, If any man's brother die, having a wife, and he die witho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ave you this authorit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ildren, that his brother should take his wife, and raise up seed unto his bro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There were therefore seven brethren: and the first took a wife, and died without childr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the second took her to wife, and he died childl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the third took her; and in like manner the seven also: and they left no children, and di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Last of all the woman died als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Therefore in the resurrection whose wife of them is she? for seven had her to w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nd Jesus answering said unto them, The children of this world marry, and are given in marriag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But they which shall be accounted worthy to obtain that world, and the resurrection from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ad, neither marry, nor are given in marriag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Neither can they die any more: for they are equal unto the angels; and are the children of Go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he answered and said unto them, I will also ask you one thing; and answer m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ing the children of the resurrec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Now that the dead are raised, even Moses showed at the bush, when he calls the Lord the Go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raham, and the God of Isaac, and the God of Jaco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For he is not a God of the dead, but of the living: for all live unto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Then certain of the scribes answering said, Master, you have well sai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And after that they durst not ask him any question at a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And he said unto them, How say they that Christ is David's so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And David himself says in the book of Psalms, The LORD said unto my Lord, Sit you on my righ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n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Till I make yours enemies your footstoo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 baptism of John, was it from heaven, or of me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David therefore calls him Lord, how is he then his so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Then in the audience of all the people he said unto his discipl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Beware of the scribes, which desire to walk in long robes, and love greetings in the market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highest seats in the synagogues, and the chief rooms at feast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Which devour widows' houses, and for a show make long prayers: the same shall receive great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mn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y reasoned with themselves, saying, If we shall say, From heaven; he will say, Why th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lieved all of you him no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ூக்கா : 2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2026-06-20T03:37:44Z</dcterms:created>
  <dcterms:modified xsi:type="dcterms:W3CDTF">2026-06-20T03:37:44Z</dcterms:modified>
  <dc:title>லூக்கா : 20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